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கைவிடா தேவன்
இனியும் கைவிட மாட்டார்
தாயின் வயிற்றில் தாங்கினார்
ஆயுள் முழுதும் தாங்குவார்
தாங்குவார் தப்புவிப்பார்
ஏந்துவார் என் தெய்வ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ன் இயேசு ஆடு நான்
ஆதலால் பயமில்லை
சாத்தான் பறிக்க முடியாது
சபிக்கின்றேன் இயேசு நாமத்த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கிறிஸ்து வசனத்தால்
எல்லா நாளும் சந்தோஷம்
வியாதி வறுமை வேதனை
எது தான் பிரிக்க முடியும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க்காய் யுத்தம் செய்வார்
கலக்கம் எனக்கு இனியில்லை
துதித்து துதித்து நாளெல்லாம்
துரத்திடுவேன் சத்துர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2026-07-09T08:59:42Z</dcterms:created>
  <dcterms:modified xsi:type="dcterms:W3CDTF">2026-07-09T08:59:42Z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