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த்தான் என்னை எதிர்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 என்னை தொடர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ஞ்சலங்கள் வந்த போதும் –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என் பரிகாரி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ணக் கஷ்டங்கள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க் கஷ்டம் நேர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னமே என்னை வெறுத்தாலும் –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என் பரிகாரி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க்கென்ன குறை உலக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ராஜா துணை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பரிகாரி –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ிய நாட்களெல்லாம் –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என் பரிகாரி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பரிகாரி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நாட்களெல்லாம் –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என் பரிகா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 துன்பங்கள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வாதைகள் நேர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கஷ்டங்கள் சூழ்ந்தாலும் –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என் பரிகாரி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2026-07-30T22:03:03Z</dcterms:created>
  <dcterms:modified xsi:type="dcterms:W3CDTF">2026-07-30T22:03:03Z</dcterms:modified>
  <dc:title>துதிப் பாடல்கள் : 423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