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6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ாதி ஸ்நேகம் - (3)
எங்கள் இயேசுவின் ஸ்நேக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த்தை விட்டு இறங்கி வந்த ஸ்நேகம்
பரலோக மகிமை துறந்து வந்த ஸ்நேகம்
எல்லா ஸ்நேகத்திலும் மகா மேலான ஸ்நேகம் - (2)
1. மறுதலித்த பேதுருவை மனம் திரும்ப செய்த ஸ்நேகம்
காட்டி கொடுத்த யூதாசை கன்னத்தில் அறைந்திடாமல்
ஸ்நேகிதனே என்றழத்தை ஸ்நேகம்
அது மேலான  ஸ்நேகம், எங்கள் இயேசுவின் ஸ்நேகம் --- அநாதி
2. கண் இழந்த பெலன் இழந்த சிம்சோனையும் நினைத்த ஸ்நேகம்
நினிவேக்குப் போகாமல் திசை மாறி ஓடிய 
யோனாவைப் பயன்படுத்திய  ஸ்நேகம்
அது மேலான  ஸ்நேகம், எங்கள் இயேசுவின் ஸ்நேகம் --- அநாத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2026-07-30T14:40:08Z</dcterms:created>
  <dcterms:modified xsi:type="dcterms:W3CDTF">2026-07-30T14:40:08Z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