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a message from the Lord, Hallelujah ! 
The message unto you I'll give; 
'Tis recorded in His Word, Hallelujah ! 
It is only that you  look and li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and live, . . . my brother, live ! . . . 
Look to Jesus now and live ; 
'Tis recorded in His Word, Hallelujah ! 
It is only that you  look and li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a message full of love, Hallelujah ! 
A message, O my friend, for you ; 
Tis a message from above, Hallelujah ! 
Jesus said it----and I know 'tis tru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fe is offered unto thee, Hallelujah ! 
Eternal life thy soul shall have, 
If you'll only look to Him, Hallelujah ! 
Look to Jesus, who alone can sa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2026-07-31T16:54:14Z</dcterms:created>
  <dcterms:modified xsi:type="dcterms:W3CDTF">2026-07-31T16:54:14Z</dcterms:modified>
  <dc:title>Hymn : 411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