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presProps" Target="presProps.xml"/>
  <Relationship Id="rId28" Type="http://schemas.openxmlformats.org/officeDocument/2006/relationships/viewProps" Target="viewProps.xml"/>
  <Relationship Id="rId29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5111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வசனம் உணவ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ோலினால் மூட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ாலூன்றி நிற்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கர்த்தரோடு நட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ேனையாய் எழும்ப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ேசமெங்கும் செல்ல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படி பிற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றுரூபம் ஆ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த்தானை ஜெயிக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லர்ந்த எழும்புகள் உயிர் பெற்று எழ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ாட்சியாய் நிற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யங்கள் நீங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ரிசுத்தமா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ோய்கள் நீங்க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ேய்கள் ஓடண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ன்று சேர்ந்து முழு மனிதனா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ஒரே சபையாக வேண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சைவாடும் அசைவா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வியான தேவா-இன்ற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ரம்புகள் உருவ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உம் சிந்தை உண்ட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தைகள் உண்டாகட்டும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767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2">
  <a:themeElements>
    <a:clrScheme name="Theme5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2026-07-31T21:54:06Z</dcterms:created>
  <dcterms:modified xsi:type="dcterms:W3CDTF">2026-07-31T21:54:06Z</dcterms:modified>
  <dc:title>துதிப் பாடல்கள் : 767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