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8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ாத்ராக் மேசாக் ஆபேத்நேகோவ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ியாமல் அக்கினியில் காத்த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ுகாக்கும் இயேசு நாம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ம் சேர்த்திடும் நாம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ரியும் முட்செடியின் நடுவினி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க் காட்சியை தந்த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ே வாழ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ியேக தேவனே வாழ்க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ிரகாமின் தேவனே ஈசாக்கின் தேவ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க்கோப்பின் தேவர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த்தோடடே என் பெயரை இணைய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் அடைந்த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னியேலின் தேவன் ந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ங்கத்தின் வாயை கட்டினீரே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தி தேவன் நீர் வாழ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ாதி ராஜன் நீர் வாழ்க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2026-07-30T15:32:11Z</dcterms:created>
  <dcterms:modified xsi:type="dcterms:W3CDTF">2026-07-30T15:32:11Z</dcterms:modified>
  <dc:title>துதிப் பாடல்கள் : 250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