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எங்களிடத்தில் பெற்றுக்கொண்ட முறைமையின்படி நடவாமல், ஒழுங்கற்று நடக்கிற எந்தச் சகோதரரையும் நீங்கள் விட்டு விலகவேண்டுமென்று, நம்முடைய கர்த்தராகிய இயேசுகிறிஸ்துவின் நாமத்திலே, உங்களுக்குக் கட்டளையிடு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எங்களிடத்தில் பெற்றுக்கொண்ட முறைமையின்படி நடவாமல், ஒழுங்கற்று நடக்கிற எந்தச் சகோதரரையும் நீங்கள் விட்டு விலகவேண்டுமென்று, நம்முடைய கர்த்தராகிய இயேசுகிறிஸ்துவின் நாமத்திலே, உங்களுக்குக் கட்டளையிடு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விதமாய் எங்களைப் பின்பற்றவேண்டுமென்று நீங்கள் அறிந்திருக்கிறீர்களே; நாங்கள் உங்களுக்குள்ளே ஒழுங்கற்று நடவாம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விதமாய் எங்களைப் பின்பற்றவேண்டுமென்று நீங்கள் அறிந்திருக்கிறீர்களே; நாங்கள் உங்களுக்குள்ளே ஒழுங்கற்று நடவாமல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ிடத்திலும் இலவசமாய்ச் சாப்பிடாமலும், உங்களில் ஒருவனுக்கும் பாரமாயிராதபடிக்கு இரவும் பகலும் பிரயாசத்தோடும் வருத்தத்தோடும் வேலைசெய்து சாப்பிட்ட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ிடத்திலும் இலவசமாய்ச் சாப்பிடாமலும், உங்களில் ஒருவனுக்கும் பாரமாயிராதபடிக்கு இரவும் பகலும் பிரயாசத்தோடும் வருத்தத்தோடும் வேலைசெய்து சாப்பிட்ட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மேல் பாரத்தை வைப்பதற்கான அதிகாரம் எங்களுக்கு இல்லையென்பதினாலே அப்படிச் செய்யாமல், நீங்கள் எங்களைப் பின்பற்றும்படிக்கு நாங்கள் உங்களுக்கு மாதிரியாயிருக்கவேன்டுமென்றே அப்படிச் செய்த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மேல் பாரத்தை வைப்பதற்கான அதிகாரம் எங்களுக்கு இல்லையென்பதினாலே அப்படிச் செய்யாமல், நீங்கள் எங்களைப் பின்பற்றும்படிக்கு நாங்கள் உங்களுக்கு மாதிரியாயிருக்கவேன்டுமென்றே அப்படிச் செய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ேலைசெய்ய மனதில்லாதிருந்தால் அவன் சாப்பிடவும் கூடாதென்று நாங்கள் உங்களிடத்தில் இருந்தபோது உங்களுக்குக் கட்டளையிட்டோ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ேலைசெய்ய மனதில்லாதிருந்தால் அவன் சாப்பிடவும் கூடாதென்று நாங்கள் உங்களிடத்தில் இருந்தபோது உங்களுக்குக் கட்டளையிட்டோ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ாகிய இயேசுகிறிஸ்துவின் கிருபை உங்களனைவரோடுங்கூட இருப்பதாக. ஆமெ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யாதொரு வேலையும் செய்யாமல், வீண் அலுவற்காரராய், ஒழுங்கற்றுத் திரிகிறார்களென்று கேள்விப்பட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யாதொரு வேலையும் செய்யாமல், வீண் அலுவற்காரராய், ஒழுங்கற்றுத் திரிகிறார்களென்று கேள்விப்பட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ப்பட்டவர்கள் அமைதலோடே வேலைசெய்து, தங்கள் சொந்தச் சாப்பாட்டைச் சாப்பிடவேண்டுமென்று, நம்முடைய கர்த்தராகிய இயேசுகிறிஸ்துவினாலே அவர்களுக்குக் கட்டளையிட்டுப் புத்திசொல்லு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ப்பட்டவர்கள் அமைதலோடே வேலைசெய்து, தங்கள் சொந்தச் சாப்பாட்டைச் சாப்பிடவேண்டுமென்று, நம்முடைய கர்த்தராகிய இயேசுகிறிஸ்துவினாலே அவர்களுக்குக் கட்டளையிட்டுப் புத்திசொல்லு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நீங்கள் நன்மை செய்வதிலே சோர்ந்துபோகாமலிர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இந்த நிருபத்தில் சொல்லிய எங்கள் வசனத்துக்கு ஒருவன் கீழ்ப்படியாமற்போனால், அவனைக் குறித்துக்கொண்டு, அவன் வெட்கப்படும்படிக்கு அவனுடனே கலவாதிர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இந்த நிருபத்தில் சொல்லிய எங்கள் வசனத்துக்கு ஒருவன் கீழ்ப்படியாமற்போனால், அவனைக் குறித்துக்கொண்டு, அவன் வெட்கப்படும்படிக்கு அவனுடனே கலவாத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அவனைச் சத்துருவாக எண்ணாமல், சகோதரனாக எண்ணி, அவனுக்குப் புத்திசொல்ல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தானத்தின் கர்த்தர்தாமே எப்பொழுதும் சகலவிதத்திலும் உங்களுக்குச் சமாதானத்தைத் தந்தருளுவாராக. கர்த்தர் உங்களனைவரோடுங்கூட இருப்பார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தானத்தின் கர்த்தர்தாமே எப்பொழுதும் சகலவிதத்திலும் உங்களுக்குச் சமாதானத்தைத் தந்தருளுவாராக. கர்த்தர் உங்களனைவரோடுங்கூட இருப்பார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ைசியாக, சகோதரரே, உங்களிடத்தில் கர்த்தருடைய வசனம் பரம்பி மகிமைப்படுகிறதுபோல, எவ்விடத்திலும் பரம்பி மகிமைப்படும்படிக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வுலாகிய நான் என் கையெழுத்தாலே உங்களை வாழ்த்துகிறேன், நிருபங்கள்தோறும் இதுவே அடையாளம்; இப்படியே எழுத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வுலாகிய நான் என் கையெழுத்தாலே உங்களை வாழ்த்துகிறேன், நிருபங்கள்தோறும் இதுவே அடையாளம்; இப்படியே எழுத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ைசியாக, சகோதரரே, உங்களிடத்தில் கர்த்தருடைய வசனம் பரம்பி மகிமைப்படுகிறதுபோல, எவ்விடத்திலும் பரம்பி மகிமைப்படும்படிக்க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ர்க்குணராகிய பொல்லாத மனுஷர் கையினின்று நாங்கள் விடுவிக்கப்படும்படிக்கும், எங்களுக்காக வேண்டிக்கொள்ளுங்கள்; விசுவாசம் எல்லாரிடத்திலுமில்லைய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ோ உண்மையுள்ளவர், அவர் உங்களை ஸ்திரப்படுத்தி, தீமையினின்று விலக்கிக் காத்துக்கொள்ள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நாங்கள் கட்டளையிடுகிறவைகளை நீங்கள் செய்துவருகிறீர்களென்றும், இனிமேலும் செய்வீர்களென்றும், உங்களைக்குறித்துக் கர்த்தருக்குள் நம்பிக்கையாய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நாங்கள் கட்டளையிடுகிறவைகளை நீங்கள் செய்துவருகிறீர்களென்றும், இனிமேலும் செய்வீர்களென்றும், உங்களைக்குறித்துக் கர்த்தருக்குள் நம்பிக்கையாய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ங்கள் இருதயங்களை தேவனைப்பற்றும் அன்புக்கும் கிறிஸ்துவின் பொறுமைக்கும் நேராய் நடத்துவார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हे भाइयों, हम तुम्हें अपने प्रभु यीशु मसीह के नाम से आज्ञा देते हैं; कि हर एक ऐसे भाई से अलग र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अनुचित चाल चलता, और जो शिक्षा उस ने हम से पाई उसके अनुसार नहीं कर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तुम आप जानते हो, कि किस रीति से हमारी सी चाल चलनी चाहिए; क्योंकि हम तुम्हारे बीच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चित चाल न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किसी की रोटी सेंत में न खाई; पर परिश्रम और कष्ट से रात दिन काम धन्धा करते थे, कि तुम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ी पर भार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 नहीं, कि हमें अधिकार नहीं; पर इसलिये कि अपने आप को तुम्हारे लिये आदर्श ठहराएं, कि तुम हमारी 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ल च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ब हम तुम्हारे यहां थे, तब भी यह आज्ञा तुम्हें देते थे, कि यदि कोई काम करना न चाहे, तो ख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न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मारे प्रभु यीशु मसीह का अनुग्रह तुम सब पर होत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म सुनते हैं, कि कितने लोग तुम्हारे बीच में अनुचित चाल चलते हैं; और कुछ काम नहीं करते, पर औ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ाम में हाथ डाला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ऐसों को हम प्रभु यीशु मसीह में आज्ञा देते और समझाते हैं, कि चुपचाप काम करके अपनी ही रोटी ख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तुम, हे भाइयो, भलाई करने में हियाव न छोड़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दि कोई हमारी इस पत्री की बात को न माने, तो उस पर दृष्टि रखो; और उस की संगति न करो, जिस से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ज्ज़ित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ौभी उसे बैरी मत समझो पर भाई जानकर चिताओ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अब प्रभु जो शान्ति का सोता है आप ही तुम्हें सदा और हर प्रकार से शान्ति दे: प्रभु तुम सब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िदान, हे भाइयो, हमारे लिये प्रार्थना किया करो, कि प्रभु का वचन ऐसा शीघ्र फैले, और महिमा प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मैं पौलुस अपने हाथ से नमस्कार लिखता हूं: हर पत्री में मेरा यही चिन्ह है: मैं इसी प्रकार से लिख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तुम में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हम टेढ़े और दुष्ट मनुष्यों से बचे रहें क्योंकि हर एक में विश्वास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न्तु प्रभु सच्चा है; वह तुम्हें दृढ़ता से स्थिर करेगा: और उस दुष्ट से सुरक्षित र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हमें प्रभु में तुम्हारे ऊपर भरोसा है, कि जो जो आज्ञा हम तुम्हें देते हैं, उन्हें तुम मानते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ानते भी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मेश्वर के प्रेम और मसीह के धीरज की ओर प्रभु तुम्हारे मन की अगुवाई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2 थिस्सलुनीकियों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