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ஜீவனும் நிறைவாய் அளித்தத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ண்ணியனைப் போற்ற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றுமை வியாதியின் வலிய தோல்வ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ந்த வேளையில் தாங்க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ீதமே தினமும் எவ்வேளை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த்துடன் பாட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கிழ்ந்த கரங்களை உயிர்த்து இது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ழந்த வரங்களும் ஈந்தத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சேவையை புரிந்து கனம் 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ே செலுத்திட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இயேசுவின் அன்பத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ந்த ஜோதியாய் திறந்த வா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சூரியன் தோன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 ரூபமே அடைந்தே பற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ட்டற்ற பேரின்பம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ும் வேளையில்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ந்த நாட்களில் கைவிட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ின் மணிபோல காத்தத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ப்பூர்வமாய் துதிப்பேன் மகிழ்வ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கிறிஸ்தேசுவ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 பாதையில் தளர்ந்த வேள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மொழியால் பேச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2026-06-15T13:19:55Z</dcterms:created>
  <dcterms:modified xsi:type="dcterms:W3CDTF">2026-06-15T13:19:55Z</dcterms:modified>
  <dc:title>துதிப் பாடல்கள் : 833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