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ஜீவனும் நிறைவாய் அளித்த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னைப்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ுமை வியாதியின் வலிய தோல்வ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 வேளையில் தாங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ீதமே தினமும் எவ்வேள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த்துடன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கிழ்ந்த கரங்களை உயிர்த்து இது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ந்த வரங்களும் ஈந்த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ேவையை புரிந்து கனம்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ே செலுத்திட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ுவின் அன்ப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 ஜோதியாய் திறந்த வா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சூரியன் தோன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 ரூபமே அடைந்தே பற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்டற்ற பேரின்பம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ும் வேளையில்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ந்த நாட்களில் கைவிட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 காத்த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ப்பூர்வமாய் துதிப்பேன் மகிழ்வ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் கிறிஸ்த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 பாதையில் தளர்ந்த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மொழியால் பேச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2026-07-30T21:57:04Z</dcterms:created>
  <dcterms:modified xsi:type="dcterms:W3CDTF">2026-07-30T21:57:04Z</dcterms:modified>
  <dc:title>துதிப் பாடல்கள் : 833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