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presProps" Target="presProps.xml"/>
  <Relationship Id="rId62" Type="http://schemas.openxmlformats.org/officeDocument/2006/relationships/viewProps" Target="viewProps.xml"/>
  <Relationship Id="rId6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ம்முடைய மார்க்கத்திலுள்ள சமயபேதங்களில் மிகவும் கண்டிப்பான சமயத்துக்கு இசைந்தபடி பரிசேயனாய் நடந்தேனென்று சாட்சிசொல்ல அவர்களுக்கு மனதிருந்தால் சொல்லலா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ம்முடைய மார்க்கத்திலுள்ள சமயபேதங்களில் மிகவும் கண்டிப்பான சமயத்துக்கு இசைந்தபடி பரிசேயனாய் நடந்தேனென்று சாட்சிசொல்ல அவர்களுக்கு மனதிருந்தால் சொல்லலா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ேவன் நம்முடைய பிதாக்களுக்கு அருளிச்செய்த வாக்குத்தத்தம் நிறைவேறுமென்கிற நம்பிக்கைக்காகவே நான் இப்பொழுது நியாயத்தீர்ப்படைகிறவனாய் நிற்கிற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ேவன் நம்முடைய பிதாக்களுக்கு அருளிச்செய்த வாக்குத்தத்தம் நிறைவேறுமென்கிற நம்பிக்கைக்காகவே நான் இப்பொழுது நியாயத்தீர்ப்படைகிறவனாய் நிற்கிற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ரவும் பகலும் இடைவிடாமல் ஆராதனை செய்துவருகிற நம்முடைய பன்னிரண்டு கோத்திரத்தாரும் அந்த வாக்குத்தத்தம் நிறைவேறுமென்று நம்பியிருக்கிறார்கள். அகிரிப்பா ராஜாவே, அந்த நம்பிக்கையினிமித்தமே யூதர்கள் என்மேல் குற்றஞ்சாட்டுகிற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ரவும் பகலும் இடைவிடாமல் ஆராதனை செய்துவருகிற நம்முடைய பன்னிரண்டு கோத்திரத்தாரும் அந்த வாக்குத்தத்தம் நிறைவேறுமென்று நம்பியிருக்கிறார்கள். அகிரிப்பா ராஜாவே, அந்த நம்பிக்கையினிமித்தமே யூதர்கள் என்மேல் குற்றஞ்சாட்டுகிற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ரவும் பகலும் இடைவிடாமல் ஆராதனை செய்துவருகிற நம்முடைய பன்னிரண்டு கோத்திரத்தாரும் அந்த வாக்குத்தத்தம் நிறைவேறுமென்று நம்பியிருக்கிறார்கள். அகிரிப்பா ராஜாவே, அந்த நம்பிக்கையினிமித்தமே யூதர்கள் என்மேல் குற்றஞ்சாட்டுகிற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ேவன் மரித்தோரை எழுப்புகிறது நம்பப்படாத காரியமென்று நீங்கள் எண்ணுகிறதென்ன?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ுன்னே நானும் நசரேயனாகிய இயேசுவின் நாமத்திற்கு விரோதமாய் அநேக காரியங்களை நடப்பிக்கவேண்டுமென்று நினைத்திருந்த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டியே நான் எருசலேமிலும் செய்தேன். நான் பிரதான ஆசாரியர்களிடத்தில் அதிகாரம் பெற்று, பரிசுத்தவான்களில் அநேகரைச் சிறைச்சாலைகளில் அடைத்தேன்; அவர்கள் கொலை செய்யப்படுகையில் நானும் சம்மதித்திருந்த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கிரிப்பா பவுலை நோக்கி: நீ உனக்காகப் பேச உனக்கு உத்தரவாகிறது என்றான். அப்பொழுது பவுல் கையை நீட்டி, தனக்காக உத்தரவு சொல்லத்தொடங்கின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டியே நான் எருசலேமிலும் செய்தேன். நான் பிரதான ஆசாரியர்களிடத்தில் அதிகாரம் பெற்று, பரிசுத்தவான்களில் அநேகரைச் சிறைச்சாலைகளில் அடைத்தேன்; அவர்கள் கொலை செய்யப்படுகையில் நானும் சம்மதித்திருந்த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கல ஜெபஆலயங்களிலும் நான் அவர்களை அநேகந்தரம் தண்டித்து, தேவதூஷணஞ் சொல்லக் கட்டாயப்படுத்தினேன்; அவர்கள்பேரில் மூர்க்கவெறி கொண்டவனாய் அந்நியபட்டணங்கள் வரைக்கும் அவர்களைத் துன்பப்படுத்தின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கல ஜெபஆலயங்களிலும் நான் அவர்களை அநேகந்தரம் தண்டித்து, தேவதூஷணஞ் சொல்லக் கட்டாயப்படுத்தினேன்; அவர்கள்பேரில் மூர்க்கவெறி கொண்டவனாய் அந்நியபட்டணங்கள் வரைக்கும் அவர்களைத் துன்பப்படுத்தின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ப்படிச் செய்துவருகையில், நான் பிரதான ஆசாரியர்களிடத்தில் அதிகாரமும் உத்தரவும் பெற்று, தமஸ்குவுக்குப் போகும்போது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த்தியான வேளையில், ராஜாவே, நான் வழியிலே சூரியனுடைய பிரகாசத்திலும் அதிகமான ஒளி வானத்திலிருந்து என்னையும் என்னுடனேகூடப் பிரயாணம்பண்ணினவர்களையும் சுற்றிப் பிரகாசிக்கக்கண்ட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த்தியான வேளையில், ராஜாவே, நான் வழியிலே சூரியனுடைய பிரகாசத்திலும் அதிகமான ஒளி வானத்திலிருந்து என்னையும் என்னுடனேகூடப் பிரயாணம்பண்ணினவர்களையும் சுற்றிப் பிரகாசிக்கக்கண்ட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ங்களெல்லாரும் தரையிலே விழுந்தபோது: சவுலே, சவுலே, நீ ஏன் என்னைத் துன்பப்படுத்துகிறாய்? முள்ளில் உதைக்கிறது உனக்குக் கடினமாமென்று எபிரெயு பாஷையிலே என்னுடனே சொல்லுகிற ஒரு சத்தத்தைக் கேட்ட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ங்களெல்லாரும் தரையிலே விழுந்தபோது: சவுலே, சவுலே, நீ ஏன் என்னைத் துன்பப்படுத்துகிறாய்? முள்ளில் உதைக்கிறது உனக்குக் கடினமாமென்று எபிரெயு பாஷையிலே என்னுடனே சொல்லுகிற ஒரு சத்தத்தைக் கேட்ட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நான்: ஆண்டவரே, நீர் யார் என்றேன். அதற்கு அவர்: நீ துன்பப்படுத்துகிற இயேசு நானே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ப்பொழுது நீ எழுந்து, காலுன்றி நில். நீ கண்டவைகளையும் நான் உனக்குத் தரிசனமாகிக் காண்பிக்கப்போகிறவைகளையும் குறித்து உன்னை ஊழியக்காரனாகவும் சாட்சியாகவும் ஏற்படுத்துகிறதற்காக உனக்குத் தரிசனமான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கிரிப்பா பவுலை நோக்கி: நீ உனக்காகப் பேச உனக்கு உத்தரவாகிறது என்றான். அப்பொழுது பவுல் கையை நீட்டி, தனக்காக உத்தரவு சொல்லத்தொடங்கின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ப்பொழுது நீ எழுந்து, காலுன்றி நில். நீ கண்டவைகளையும் நான் உனக்குத் தரிசனமாகிக் காண்பிக்கப்போகிறவைகளையும் குறித்து உன்னை ஊழியக்காரனாகவும் சாட்சியாகவும் ஏற்படுத்துகிறதற்காக உனக்குத் தரிசனமான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ன் சுயஜனத்தாரிடத்தினின்றும் அந்நிய ஜனத்தாரிடத்தினின்றும் உன்னை விடுதலையாக்கி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என்னைப் பற்றும் விசுவாசத்தினாலே பாவமன்னிப்பையும் பரிசுத்தமாக்கப்பட்டவர்களுக்குரிய சுதந்தரத்தையும் பெற்றுக்கொள்ளும்படியாக, அவர்கள் இருளைவிட்டு ஒளியினிடத்திற்கும், சாத்தானுடைய அதிகாரத்தைவிட்டு தேவனிடத்திற்கும் திரும்பும்படிக்கு நீ அவர்களுடைய கண்களைத் திறக்கும்பொருட்டு, இப்பொழுது உன்னை அவர்களிடத்திற்கு அனுப்புகிறேன் என்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என்னைப் பற்றும் விசுவாசத்தினாலே பாவமன்னிப்பையும் பரிசுத்தமாக்கப்பட்டவர்களுக்குரிய சுதந்தரத்தையும் பெற்றுக்கொள்ளும்படியாக, அவர்கள் இருளைவிட்டு ஒளியினிடத்திற்கும், சாத்தானுடைய அதிகாரத்தைவிட்டு தேவனிடத்திற்கும் திரும்பும்படிக்கு நீ அவர்களுடைய கண்களைத் திறக்கும்பொருட்டு, இப்பொழுது உன்னை அவர்களிடத்திற்கு அனுப்புகிறேன் என்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என்னைப் பற்றும் விசுவாசத்தினாலே பாவமன்னிப்பையும் பரிசுத்தமாக்கப்பட்டவர்களுக்குரிய சுதந்தரத்தையும் பெற்றுக்கொள்ளும்படியாக, அவர்கள் இருளைவிட்டு ஒளியினிடத்திற்கும், சாத்தானுடைய அதிகாரத்தைவிட்டு தேவனிடத்திற்கும் திரும்பும்படிக்கு நீ அவர்களுடைய கண்களைத் திறக்கும்பொருட்டு, இப்பொழுது உன்னை அவர்களிடத்திற்கு அனுப்புகிறேன் என்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கையால், அகிரிப்பா ராஜாவே நான் அந்தப் பரமதரிசனத்துக்குக் கீழ்ப்படியாதவனாயிருக்கவில்லை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ுன்பு தமஸ்குவிலும் எருசலேமிலும் யூதேயா தேசமெங்குமுள்ளவர்களிடத்திலும், பின்பு புறஜாதியாரிடத்திலும் நான் போய், அவர்கள் தேவனிடத்திற்கு மனந்திரும்பிக் குணப்படவும், மனந்திரும்புதலுக்கேற்ற கிரியைகளைச் செய்யவும் வேண்டுமென்று அறிவித்த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ுன்பு தமஸ்குவிலும் எருசலேமிலும் யூதேயா தேசமெங்குமுள்ளவர்களிடத்திலும், பின்பு புறஜாதியாரிடத்திலும் நான் போய், அவர்கள் தேவனிடத்திற்கு மனந்திரும்பிக் குணப்படவும், மனந்திரும்புதலுக்கேற்ற கிரியைகளைச் செய்யவும் வேண்டுமென்று அறிவித்த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ுன்பு தமஸ்குவிலும் எருசலேமிலும் யூதேயா தேசமெங்குமுள்ளவர்களிடத்திலும், பின்பு புறஜாதியாரிடத்திலும் நான் போய், அவர்கள் தேவனிடத்திற்கு மனந்திரும்பிக் குணப்படவும், மனந்திரும்புதலுக்கேற்ற கிரியைகளைச் செய்யவும் வேண்டுமென்று அறிவித்த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தினிமித்தமே யூதர்கள் தேவாலயத்திலே என்னைப் பிடித்துக் கொலைசெய்யப் பிரயத்தனம்பண்ணின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கிரிப்பா ராஜாவே, யூதர்கள் என்மேல் சாட்டுகிற சகல காரியங்களைக்குறித்தும் நான் இன்றைக்கு உமக்கு முன்பாக உத்தரவு சொல்லப்போகிறபடியினாலே என்னைப் பாக்கியவான் என்றெண்ணுகிறே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னாலும் தேவ அநுக்கிரகம் பெற்று, நான் இந்நாள்வரைக்கும் சிறியோருக்கும் பெரியோருக்கும் சாட்சிகூறி வருகிறே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னாலும் தேவ அநுக்கிரகம் பெற்று, நான் இந்நாள்வரைக்கும் சிறியோருக்கும் பெரியோருக்கும் சாட்சிகூறி வருகிறே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தீர்க்கதரிசிகளும் மோசேயும் முன்னமே சொல்லியிருந்தபடியே, கிறிஸ்து பாடுபடவேண்டியதென்றும், மரித்தோர் உயிர்த்தெழுதலில் அவர் முதல்வராகி, சுயஜனங்களுக்கும் அந்நிய ஜனங்களுக்கும் ஒளியை வெளிப்படுத்துகிறவரென்றும் சொல்லுகிறேனேயன்றி, வேறொன்றையும் நான் சொல்லுகிறதில்லை என்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தீர்க்கதரிசிகளும் மோசேயும் முன்னமே சொல்லியிருந்தபடியே, கிறிஸ்து பாடுபடவேண்டியதென்றும், மரித்தோர் உயிர்த்தெழுதலில் அவர் முதல்வராகி, சுயஜனங்களுக்கும் அந்நிய ஜனங்களுக்கும் ஒளியை வெளிப்படுத்துகிறவரென்றும் சொல்லுகிறேனேயன்றி, வேறொன்றையும் நான் சொல்லுகிறதில்லை என்ற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வ்விதமாய் அவன் தனக்காக உத்தரவு சொல்லுகையில், பெஸ்து உரத்த சத்தமாய்: பவுலே, நீ பிதற்றுகிறாய், அதிகக்கல்வி உனக்குப் பயித்தியமுண்டாக்குகிறது என்ற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வ்விதமாய் அவன் தனக்காக உத்தரவு சொல்லுகையில், பெஸ்து உரத்த சத்தமாய்: பவுலே, நீ பிதற்றுகிறாய், அதிகக்கல்வி உனக்குப் பயித்தியமுண்டாக்குகிறது என்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ற்கு அவன்: கனம்பொருந்திய பெஸ்துவே, நான் பயித்தியக்காரனல்ல, சத்தியமும் சொஸ்தபுத்தியுமுள்ள வார்த்தைகளைப் பேசுகிறே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ந்தச் சங்கதிகளை ராஜா அறிந்திருக்கிறார்; ஆகையால் தைரியமாய் அவருக்கு முன்பாகப் பேசுகிறேன்; இவைகளில் ஒன்றும் அவருக்கு மறைவானதல்லவென்று எண்ணுகிறேன்; இது ஒரு மூலையிலே நடந்த காரியமல்ல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ந்தச் சங்கதிகளை ராஜா அறிந்திருக்கிறார்; ஆகையால் தைரியமாய் அவருக்கு முன்பாகப் பேசுகிறேன்; இவைகளில் ஒன்றும் அவருக்கு மறைவானதல்லவென்று எண்ணுகிறேன்; இது ஒரு மூலையிலே நடந்த காரியமல்ல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கிரிப்பா ராஜாவே, தீர்க்கதரிசிகளை விசுவாசிக்கிறீரா? விசுவாசிக்கிறீரென்று அறிவேன்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கிரிப்பா ராஜாவே, யூதர்கள் என்மேல் சாட்டுகிற சகல காரியங்களைக்குறித்தும் நான் இன்றைக்கு உமக்கு முன்பாக உத்தரவு சொல்லப்போகிறபடியினாலே என்னைப் பாக்கியவான் என்றெண்ணுகிறே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கிரிப்பா ராஜாவே, தீர்க்கதரிசிகளை விசுவாசிக்கிறீரா? விசுவாசிக்கிறீரென்று அறிவேன் என்ற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அகிரிப்பா பவுலை நோக்கி: நான் கிறிஸ்தவனாகிறதற்குக் கொஞ்சங்குறைய நீ என்னைச் சம்மதிக்கப்பண்ணுகிறாய் என்ற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ற்குப் பவுல்: நீர் மாத்திரமல்ல, இன்று என் வசனத்தைக் கேட்கிற யாவரும், கொஞ்சங்குறையமாத்திரம் அல்ல, இந்தக் கட்டுகள் தவிர, முழுவதும் என்னைப்போலாகும்படி தேவனை வேண்டிக்கொள்ளுகிறேன் என்ற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ற்குப் பவுல்: நீர் மாத்திரமல்ல, இன்று என் வசனத்தைக் கேட்கிற யாவரும், கொஞ்சங்குறையமாத்திரம் அல்ல, இந்தக் கட்டுகள் தவிர, முழுவதும் என்னைப்போலாகும்படி தேவனை வேண்டிக்கொள்ளுகிறேன் என்ற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வைகளை அவன் சொன்னபோது, ராஜாவும் தேசாதிபதியும் பெர்னிக்கேயாளும் அவர்களுடனேகூட உட்கார்ந்திருந்தவர்களும் எழுந்து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னியே போய்: இந்த மனுஷன் மரணத்துக்காவது கட்டுகளுக்காவது பாத்திரமானதொன்றையும் செய்யவில்லையென்று தங்களுக்குள்ளே பேசிக்கொண்ட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னியே போய்: இந்த மனுஷன் மரணத்துக்காவது கட்டுகளுக்காவது பாத்திரமானதொன்றையும் செய்யவில்லையென்று தங்களுக்குள்ளே பேசிக்கொண்ட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கிரிப்பா பெஸ்துவை நோக்கி: இந்த மனுஷன் இராயனுக்கு அபயமிடாதிருந்தானானால், இவனை விடுதலைபண்ணலாகும் என்ற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கிரிப்பா பெஸ்துவை நோக்கி: இந்த மனுஷன் இராயனுக்கு அபயமிடாதிருந்தானானால், இவனை விடுதலைபண்ணலாகும்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ிசேஷமாய் நீர் யூதருடைய சகல முறைமைகளையும் தர்க்கங்களையும் அறிந்தவரானதால் அப்படி எண்ணுகிறேன்; ஆகையால் நான் சொல்வதைப் பொறுமையோடே கேட்கும்படி உம்மை வேண்டிக்கொள்ளுகிற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ிசேஷமாய் நீர் யூதருடைய சகல முறைமைகளையும் தர்க்கங்களையும் அறிந்தவரானதால் அப்படி எண்ணுகிறேன்; ஆகையால் நான் சொல்வதைப் பொறுமையோடே கேட்கும்படி உம்மை வேண்டிக்கொள்ளுகிற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என் சிறுவயதுமுதற்கொண்டு, எருசலேமிலே என் ஜனத்தாருக்குள்ளே இருந்தபடியால், ஆதிமுதல் நான் நடந்த நடக்கையை யூதரெல்லாரும் அறிந்திருக்கிற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என் சிறுவயதுமுதற்கொண்டு, எருசலேமிலே என் ஜனத்தாருக்குள்ளே இருந்தபடியால், ஆதிமுதல் நான் நடந்த நடக்கையை யூதரெல்லாரும் அறிந்திருக்கி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43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ನಮ್ಮ ಮತದ ಬಹು ನಿಷ್ಠೆಯ ಪಂಗಡಕ್ಕನುಸಾರವಾಗಿ ನಾನು ಒಬ್ಬ ಫರಿಸಾಯನಾಗಿ ಬದುಕಿರುವದನ್ನು ಮೊದಲಿನಿಂದಲೂ ತಿಳಿದವರಾ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ವರು ಸಾಕ್ಷಿ ಕೊಡಬೇಕೆಂದಿದ್ದರೆ ಕೊಡಲ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ಈಗಲೂ ದೇವರು ನಮ್ಮ ಪಿತೃಗಳಿಗೆ ಮಾಡಿದ ವಾಗ್ದಾನದ ನಿರೀಕ್ಷೆಯ ವಿಷಯದಲ್ಲಿ ನಾನು ವಿಚಾರಿಸಲ್ಪಡು ವವನ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ಂತುಕೊಂಡಿದ್ದ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ನಮ್ಮ ಹನ್ನೆರಡು ಗೋತ್ರದವರು ಆಸಕ್ತಿಯಿಂದ ಹಗಲಿರುಳು ದೇವರನ್ನು ಸೇವಿಸುತ್ತಾ ಈ ವಾಗ್ದಾನದ ನೆರವೇರಿಕೆಗ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ರೀಕ್ಷಿಸುತ್ತಿದ್ದಾರೆ; ಅಗ್ರಿಪ್ಪ ರಾಜನೇ, ಈ ನಿರೀಕ್ಷೆಯ ವಿಷಯಕ್ಕಾಗಿಯೇ ಯೆಹೂದ್ಯರು ನನ್ನ ಮೇಲ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ಪ್ಪುಹೊರಿಸುತ್ತಾರ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ಸತ್ತವರನ್ನು ದೇವರು ಎಬ್ಬಿಸುವನೆಂಬದು ನಂಬಲಾಗದ ಒಂದು ವಿಷಯವೆಂದು ನೀವು ಯಾಕೆ ಯೋಚಿಸುತ್ತೀರಿ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ನಜರೇತಿನ ಯೇಸುವಿನ ಹೆಸರಿಗೆ ಪ್ರತಿಕೂಲವಾಗಿ ಅನೇಕ ಕಾರ್ಯಗಳನ್ನು ಮಾಡಲೇಬೇಕೆಂದು ನಾನು ನಿಜವಾಗಿ ಅಂದುಕೊಂಡಿದ್ದ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ಯೆರೂಸಲೇಮಿ ನಲ್ಲಿ ನಾನು ಹಾಗೆಯೇ ಮಾಡಿದ್ದಲ್ಲದೆ ಪ್ರಧಾನ ಯಾಜಕರಿಂದ ಅಧಿಕಾರವನ್ನು ಪಡೆದು ಪರಿಶುದ್ಧರ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ಆಗ ಅಗ್ರಿಪ್ಪನು ಪೌಲನಿಗೆ--ನೀನು ನಿನ್ನ ಪಕ್ಷದಲ್ಲಿ ಮಾತನಾಡುವದಕ್ಕೆ ಅಪ್ಪಣೆ ಆಯಿತು ಎಂದು ಹೇಳಿದನು. ಆಗ ಪೌಲ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ನೇಕರನ್ನು ನಾನು ಸೆರೆಯಲ್ಲಿ ಹಾಕಿಸಿದೆನು. ಮಾತ್ರ ವಲ್ಲದೆ ಅವರು ಕೊಲ್ಲಲ್ಪಟ್ಟಾಗ ಅದಕ್ಕೆ ನಾನು ಸಮ್ಮತಿಪಟ್ಟ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ಇದಲ್ಲದೆ ಪ್ರತಿಯೊಂದು ಸಭಾ ಮಂದಿರದಲ್ಲಿ ನಾನು ಅನೇಕ ಸಾರಿ ಅವರನ್ನು ಶಿಕ್ಷಿಸಿ ಅವರು ದೇವದೂಷಣೆ ಮಾಡುವಂತೆ ಒತ್ತಾ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ಿದೆನು ಮತ್ತು ಅವರ ಮೇಲೆ ಮಹಾಕೋಪೋ ದ್ರೇಕದಿಂದ ಬೇರೆ ಪಟ್ಟಣಗಳ ತನಕ ಅವರನ್ನು ಹಿಂಸಿಸಿದ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ಇದಲ್ಲದೆ ಪ್ರಧಾನಯಾಜಕರಿಂದ ಅಧಿಕಾರವನ್ನೂ ಆಜ್ಞೆಯನ್ನೂ ಪಡೆದು ದಮಸ್ಕಕ್ಕೆ ನಾನು ಹೋಗುತ್ತಿದ್ದ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ಓ ರಾಜನೇ, ನಾನು ದಾರಿಯಲ್ಲಿದ್ದಾಗ ಮಧ್ಯಾಹ್ನದಲ್ಲಿ ನನ್ನ ಮತ್ತು ನನ್ನ ಜೊತೆಯಲ್ಲಿ ಪ್ರಯಾಣ ಮಾಡುತ್ತಿದ್ದವ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ುತ್ತಲೂ ಸೂರ್ಯನ ಪ್ರಕಾಶಕ್ಕಿಂತ ಹೆಚ್ಚಾದ ಬೆಳಕು ಪರಲೋಕ ದಿಂದ ಪ್ರಕಾಶಿಸುತ್ತಿರುವದನ್ನು ನಾನು ಕಂಡ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ನಾವೆಲ್ಲರೂ ನೆಲಕ್ಕೆ ಬಿದ್ದಾಗ--ಸೌಲನೇ, ಸೌಲನೇ, ಯಾಕೆ ನನ್ನನ್ನು ನೀನು ಹಿಂಸಿಸುತ್ತೀ, ಮುಳ್ಳು ಗೋಲನ್ನು ಒದೆಯುವ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ನಗೆ ಕಷ್ಟ ಎಂದು ನನ್ನೊಂದಿಗೆ ಇಬ್ರಿಯ ಭಾಷೆಯಲ್ಲಿ ಮಾತನಾಡಿದ ಒಂದು ಧ್ವನಿಯನ್ನು ನಾನು ಕೇಳಿದ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ಅದಕ್ಕೆ ನಾನು--ಕರ್ತನೇ, ನೀನು ಯಾರು ಎಂದು ಕೇಳಿದೆನು. ಆಗ ಆತನು--ನೀನು ಹಿಂಸೆಪಡಿಸುವ ಯೇಸುವೇ ನಾ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ಆದರೆ ನೀನು ಎದ್ದು ನಿಂತುಕೋ; ನೀನು ನೋಡಿದವುಗಳ ಮತ್ತು ನಾನು ನಿನಗೆ ಪ್ರತ್ಯಕ್ಷವಾಗಿ ತಿಳಿಯಪಡಿಸುವವುಗಳ ವಿಷಯವ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ೈಚಾಚಿ ತನಗಾಗಿ ಪ್ರತಿವಾದಿಸುತ್ತಾ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ನ್ನನ್ನು ಸೇವಕನನ್ನಾಗಿಯೂ ಸಾಕ್ಷಿಯನ್ನಾಗಿಯೂ ಮಾತ್ರ ವಲ್ಲದ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ಈ ಜನರಿಂದ ಮತ್ತು ಈಗ ನಾನು ನಿನ್ನನ್ನು ಕಳುಹಿಸುವ ಅನ್ಯಜನರಿಂದ ನಿನ್ನನ್ನು ಬಿಡಿಸುವದಕ್ಕ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ಅವರ ಕಣ್ಣುಗಳನ್ನು ತೆರೆಯುವದಕ್ಕೂ ಮತ್ತು ಕತ್ತಲೆಯಿಂದ ಬೆಳಕಿಗೂ ಸೈತಾನನ ಅಧಿಕಾರದಿಂದ ದೇವರ ಕಡೆಗೆ ಅವರ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ರುಗಿಸುವದಕ್ಕೂ ಅವರು ನನ್ನಲ್ಲಿ ಇಡುವ ನಂಬಿಕೆಯಿಂದಾಗುವ ಪಾಪಕ್ಷಮಾ ಪಣೆಯನ್ನೂ ಪವಿತ್ರರಾದವರಲ್ಲಿ ಸ್ವಾಸ್ಥ್ಯವ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ೊಂದುವಂತೆ ಮಾಡುವದಕ್ಕಾಗಿ ನಾ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ಆದ ಕಾರಣ ಓ ಅಗ್ರಿಪ್ಪ ರಾಜನೇ, ಪರಲೋಕದ ಆ ದರ್ಶನಕ್ಕೆ ನಾನು ಅವಿಧೇಯನಾಗ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ಆದರೆ ಅವರು ಮಾನಸಾಂತರಪಟ್ಟು ದೇವರ ಕಡೆಗೆ ತಿರುಗಿ ಕೊಂಡು ಮಾನಸಾಂತರಪಟ್ಟದ್ದಕ್ಕಾಗಿ ಯೋಗ್ಯವಾದ ಕ್ರಿಯೆಗ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ಬೇಕೆಂದು ಮೊದಲನೆಯದಾಗಿ ದಮಸ್ಕದವರಿಗೂ ಯೆರೂಸಲೇಮಿನಲ್ಲಿಯೂ ಯೂದಾಯದ ಎಲ್ಲಾ ಕಡೆಯ ತೀರಗಳಲ್ಲಿಯೂ ಅನ್ಯಜನಾಂಗದವರಿಗ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ಕಟಿಸಿದ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ಯಾಕಂ ದರೆ ಈ ಕಾರಣಗಳಿಗಾಗಿ ಯೆಹೂದ್ಯರು ದೇವಾಲಯ ದಲ್ಲಿ ನನ್ನನ್ನು ಹಿಡಿದು ಕೊಲ್ಲುವದಕ್ಕಾಗಿ ಪ್ರಯತ್ನ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ಅರಸನಾದ ಅಗ್ರಿಪ್ಪನೇ, ಯೆಹೂದ್ಯರು ನನ್ನ ಮೇಲೆ ಹೊರಿಸಿದ ಎಲ್ಲಾ ಅಪರಾಧಗಳ ವಿಷಯವಾಗಿ ಈ ದಿವಸ ನಿನ್ನ ಮುಂದೆ ನ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ಹೀಗೆ ನಾನು ದೇವರ ಸಹಾಯವನ್ನು ಹೊಂದಿ ಈ ದಿವಸದವರೆಗೆ ಜೀವದಿಂದಿದ್ದು ಪ್ರವಾದಿಗಳೂ ಮೋಶೆಯೂ ಸಂಭವಿಸುವವೆ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ೇಳಿದವುಗಳನ್ನೇ ಹೊರತು ಮತ್ತೆ ಯಾವ ವಿಷಯಗಳನ್ನೂ ಹೇಳದೆ ಚಿಕ್ಕವರಿಗೂ ದೊಡ್ಡವರಿಗೂ ಸಾಕ್ಷೀಕರಿಸುವವ ನಾಗಿದ್ದ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ಕ್ರಿಸ್ತನು ಬಾಧೆಯನ್ನನುಭವಿಸಿ ಸತ್ತವ ರೊಳಗಿಂದ ಮೊದಲನೆಯವನಾಗಿ ಎದ್ದು ಪ್ರಜೆ ಗಳಿಗೂ ಅನ್ಯಜನಾಂಗದವರಿಗೂ ಬೆಳಕ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ೋರಿಸು ವವನಾಗಿರಬೇಕಾಗಿ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ಅವನು ಈ ರೀತಿಯಾಗಿ ಪ್ರತಿವಾದ ಮಾಡು ತ್ತಿದ್ದಾಗ ಫೆಸ್ತನು ಮಹಾಶಬ್ದದಿಂದ--ಪೌಲನೇ, ನೀನು ಭ್ರಮೆಗೊಂಡಿದ್ದೀ; ಅತಿಶ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ಜ್ಞಾನವು ನಿನ್ನನ್ನು ಹುಚ್ಚನನ್ನಾಗಿ ಮಾಡಿದೆ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ಆದರೆ ಅವನು--ಗೌರವವುಳ್ಳ ಫೆಸ್ತನೇ, ನಾನು ಹುಚ್ಚನಲ್ಲ; ಸ್ವಸ್ಥಬುದ್ಧಿಯಿಂದ ಸತ್ಯವಾದ ಮಾತುಗಳನ್ನೇ ಹೇಳು ತ್ತ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ಯಾವ ರಾಜನ ಮುಂದೆ ನಾನು ಸರಳ ವಾಗಿ ಮಾತನಾಡುತ್ತಿರುವೆನೋ ಆ ರಾಜನು ಇವೆಲ್ಲವು ಗಳನ್ನು ತಿಳಿದವನಾಗಿದ್ದಾನೆ; 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ಿಷಯಗಳಲ್ಲಿ ಯಾವವೂ ಅವನಿಗೆ ಮರೆಯಾಗಿಲ್ಲವೆಂದು ನನಗೆ ನಿಶ್ಚಯವಿದೆ; ಈ ವಿಷಯವು ಒಂದು ಮೂಲೆಯಲ್ಲಿ ನಡೆದದ್ದ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ರಾಜನಾದ ಅಗ್ರಿಪ್ಪನೇ, ಪ್ರವಾದಿ ಗಳನ್ನು ನೀನು ನಂಬುತ್ತೀಯೋ? ನೀನು ನಂಬುತ್ತೀ ಯೆಂದು ನಾನು ಬಲ್ಲೆನು ಎ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ಕ್ಷದಲ್ಲಿ ಪ್ರತಿವಾದ ಮಾಡುವದಕ್ಕಿರುವದರಿಂದ ನನ್ನನ್ನು ಧನ್ಯನೆಂದು ಎಣಿಸಿಕೊಳ್ಳುತ್ತ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ಆಗ ಅಗ್ರಿಪ್ಪನು ಪೌಲನಿಗೆ--ನಾನು ಕ್ರೈಸ್ತನಾಗುವಂತೆ ನೀನು ನನ್ನನ್ನು ಬಹಳ ಮಟ್ಟಿಗೆ ಒಡಂಬಡಿಸುತ್ತೀ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ಆಗ ಪೌಲನು--ಈ ಬೇಡಿಗಳ ಹೊರತು ನೀನು ಮಾತ್ರವಲ್ಲದೆ ಈ ದಿವಸ ನನ್ನ ಮಾತುಗಳನ್ನು ಕೇಳುವವರೆಲ್ಲರೂ ನನ್ನ ಹಾ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ರಬೇಕೆಂದು ನಾನು ದೇವರ ಮುಂದೆ ಇಚ್ಛೈಸುತ್ತೇನೆ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ಅವನು ಹೀಗೆ ಮಾತನಾಡಿದಾಗ ರಾಜನೂ ಅಧಿಪತಿಯೂ ಬೆರ್ನಿಕೆಯೂ ಅವರೊಂದಿಗೆ ಕೂಡಿ ದ್ದವರೂ ಎ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ಅವರು ಆಚೆಗೆ ಹೋಗಿ--ಈ ಮನುಷ್ಯನು ಮರಣದಂಡನೆಗಾಗಲೀ ಬೇಡಿಗಳಿ ಗಾಗಲೀ ಯೋಗ್ಯವಾದ ಯಾವದನ್ನೂ ಮಾಡಲಿಲ್ಲ ವೆ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ಮ್ಮತಮ್ಮಲ್ಲಿ ಮಾತನಾಡಿಕೊಂಡ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ಆಗ ಅಗ್ರಿಪ್ಪನು ಫೆಸ್ತನಿಗೆ--ಈ ಮನುಷ್ಯನು ಕೈಸರನಿಗೆ ಹೇಳಿ ಕೊಳ್ಳುತ್ತೇನೆಂದು ಹೇಳದೆ ಹೋಗಿದ್ದರೆ ಇವ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ಿಡಬಹುದಾಗಿತ್ತು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ಪ್ರಾಮುಖ್ಯ ವಾಗಿ ಯೆಹೂದ್ಯರ ಮಧ್ಯದಲ್ಲಿರುವ ಎಲ್ಲಾ ಆಚಾರ ಗಳನ್ನೂ ವಿವಾದಗಳನ್ನೂ ನೀನು ಚೆನ್ನಾಗಿ ಬಲ್ಲವನಾಗಿ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ದರಿಂದ ಸಹನೆಯಿಂದ ನನ್ನ ಮಾತುಗಳನ್ನು ಕೇಳ ಬೇಕೆಂದು ನಾನು ನಿನ್ನನ್ನು ಬೇಡಿಕೊಳ್ಳುತ್ತ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ನಾನು ಮೊದಲಿನಿಂದಲೂ ಯೆರೂಸಲೇಮಿನಲ್ಲಿರುವ ನನ್ನ ಸ್ವಂತ ಜನಾಂಗದವರ ಮಧ್ಯದಲ್ಲಿ ಬಾಲ್ಯದಿಂದ ನಾನು ಬದುಕಿದ ವಿಧಾನ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ಲ್ಲಾ ಯೆಹೂದ್ಯರಿಗೆ ತಿಳಿದ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2026-09-07T05:15:15Z</dcterms:created>
  <dcterms:modified xsi:type="dcterms:W3CDTF">2026-09-07T05:15:15Z</dcterms:modified>
  <dc:title>ಅಪೊಸ್ತಲರ ಕೃತ್ಯಗಳು : 26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