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 ஸ்தோத்திரம்
ஸ்தோத்திரமே 
உயிருள்ள நாளெல்லா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க்கம் உள்ளவரே
மனதுருக்கம் உடையவரே
நீடிய சாந்தமும், பொறுமையும், அன்பும்
நிறைந்து வாழ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தி கன மகிமையெல்லாம்
உமக்கே செலுத்துகிறோம்
மகிழ்வுடன் ஸ்தோத்திரபலிதனை செலுத்தி
ஆராதனை செய்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ூப்பிடும் யாவருக்கும் 
அருகில் இருப்பவரே
உண்மையாய் கூப்பிடும் குரல்தனை கேட்டு
விடுதலை த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 தோற்ற முதல்
எனக்காய் அடிக்கப்பட்டீர்
துரோகியாய் வாழ்ந்த என்னையும் மீட்டு
புது வாழ்வு தந்து விட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2026-09-16T18:55:00Z</dcterms:created>
  <dcterms:modified xsi:type="dcterms:W3CDTF">2026-09-16T18:55:00Z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