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பெலன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ென்று கண்ட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் என் துணையாக ந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ா தண்ணீரால் தாகம் தீர்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யால் என்னை போஷ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் எனக்கு ஆறுதல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ிளக்கை எரிய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் ஈந்து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வெற்றி வாழ்க்கை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ி உம்மை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ு என்னை மீட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ி உம்மை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பலி செலுத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எந்தன் பாதுகாப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னும் என் கோட்டயம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2026-07-31T14:49:31Z</dcterms:created>
  <dcterms:modified xsi:type="dcterms:W3CDTF">2026-07-31T14:49:31Z</dcterms:modified>
  <dc:title>துதிப் பாடல்கள் : 944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