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ாய் ஜெபிப்போர்க்குள்ள பல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னடி அளி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ுள்ளோர்க்கு ஜீவநீ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ாளமாயீவேன் எ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ம் ஜீவ தண்ணீரை எம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வியே இன்று ஈ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க்குப் பாதை காண்ப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ஈவாய்த் தோன்ற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 போல பாரக் குருச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தொங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ாய் இதோ வ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ட்டி சபையைச் சேர்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ற்றோராய் உம் மகிமையில் சே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ே அருள் ஈவீர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ுஷ்டிப்பின் ஆதிகாரண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ின் அதிபத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ற்றும் இன்றும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வரே நிலைவரம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மனதோடே தேடுவ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ஏற்றுக் கொள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2026-07-30T18:15:54Z</dcterms:created>
  <dcterms:modified xsi:type="dcterms:W3CDTF">2026-07-30T18:15:54Z</dcterms:modified>
  <dc:title>துதிப் பாடல்கள் : 247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