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ன்று அவருடைய சத்தத்தைக் கேட்பீர்களாகில், வனாந்தரத்தில் கோபம் மூட்டினபோதும் சோதனை நாளிலும் நடந்ததுபோல உங்கள் இருதயத்தைக் கடினப்படுத்தாதேயுங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ங்கே உங்கள் பிதாக்கள் என்னைச் சோதித்து, என்னைப் பரீட்சைபார்த்து என் கிரியையையும் கண்ட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ங்கே உங்கள் பிதாக்கள் என்னைச் சோதித்து, என்னைப் பரீட்சைபார்த்து என் கிரியையையும் கண்ட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ற்பது வருஷமாய் நான் அந்தச் சந்ததியை அரோசித்து, அவர்கள் வழுவிப்போகிற இருதயமுள்ள ஜனமென்றும், என்னுடைய வழிகளை அறியாதவர்களென்றும் சொல்லி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ற்பது வருஷமாய் நான் அந்தச் சந்ததியை அரோசித்து, அவர்கள் வழுவிப்போகிற இருதயமுள்ள ஜனமென்றும், என்னுடைய வழிகளை அறியாதவர்களென்றும் சொல்லி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னுடைய இளைப்பாறுதலில் அவர்கள் பிரவேசிப்பதில்லையென்று, என்னுடைய கோபத்திலே ஆணையிட்ட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ைக் கெம்பீரமாய்ப் பாடி, நம்முடைய இரட்சணியக் கன்மலையைச் சங்கீர்த்தனம் பண்ணக்கடவோம் வாருங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ுதித்தலுடனே அவர் சந்நிதிக்கு முன்பாக வந்து, சங்கீதங்களால் அவரை ஆர்ப்பரித்துப் பாடக்கடவோ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ே மகா தேவனும், எல்லா தேவர்களுக்கும் மகாராஜனுமாயிருக்கி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ூமியின் ஆழங்கள் அவர் கையிலிருக்கிறது; பர்வதங்களின் உயரங்களும் அவருடையவை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முத்திரம் அவருடையது, அவரே அதை உண்டாக்கினார்; வெட்டாந்தரையையும் அவருடைய கரம் உருவாக்கிற்ற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ம்மை உண்டாக்கின கர்த்தருக்கு முன்பாக நாம் பணிந்து குனிந்து முழங்காற்படியிடக்கடவோம் வாருங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நம்முடைய தேவன்; நாம் அவர் மேய்ச்சலின் ஜனங்களும், அவர் கைக்குள்ளான ஆடுகளுமாம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ன்று அவருடைய சத்தத்தைக் கேட்பீர்களாகில், வனாந்தரத்தில் கோபம் மூட்டினபோதும் சோதனை நாளிலும் நடந்ததுபோல உங்கள் இருதயத்தைக் கடினப்படுத்தாதேயுங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35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സ്സാനാളിനെപ്പോലെയും നിങ്ങളുടെ ഹൃദയത്തെ കഠിനമാക്ക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വിടെവെച്ചു നിങ്ങളുടെ പിതാക്കന്മാർ എന്നെ പരീക്ഷിച്ചു; എന്റെ പ്രവൃത്തി അവർ കണ്ടിട്ടും എ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ോധന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നാല്പതു ആണ്ടു എനിക്കു ആ തലമുറയോടു നീരസം ഉണ്ടായിരുന്നു; അവർ തെറ്റിപ്പോകുന്ന ഹൃദയമുള്ളോരു ജന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ം എന്റെ വഴികളെ അറിഞ്ഞിട്ടില്ലാത്തവരെന്നും ഞാൻ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ആകയാൽ അവർ എന്റെ സ്വസ്ഥതയിൽ പ്രവേശിക്കയില്ലെന്നു ഞാൻ എന്റെ ക്രോധത്തിൽ സത്യം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വരുവിൻ, നാം യഹോവെക്കു ഉല്ലസിച്ചു ഘോഷിക്ക; നമ്മുടെ രക്ഷയുടെ പാറെക്കു ആർപ്പിടു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നാം സ്തോത്രത്തോടെ അവന്റെ സന്നിധിയിൽ ചെല്ലുക; സങ്കീർത്തനങ്ങളോടെ അവന്നു ഘോഷിക്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യഹോവ മഹാദൈവമല്ലോ; അവൻ സകലദേവന്മാർക്കും മീതെ മഹാരാജാവു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ഭൂമിയുടെ അധോഭാഗങ്ങൾ അവന്റെ കയ്യിൽ ആകുന്നു; പർവ്വതങ്ങളുടെ ശിഖരങ്ങളും അവന്നുള്ളവ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സമുദ്രം അവന്നുള്ളതു; അവൻ അതിനെ ഉണ്ടാക്കി; കരയെയും അവന്റെ കൈകൾ മനെഞ്ഞ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വരുവിൻ, നാം വണങ്ങി നമസ്കരിക്ക; നമ്മെ നിർമ്മിച്ച യഹോവയുടെ മുമ്പിൽ മുട്ടുകുത്തു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അവൻ നമ്മുടെ ദൈവമാകുന്നു; നാമോ അവൻ മേയിക്കുന്ന ജനവും അവന്റെ കൈക്കലെ ആടുകളും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ഇന്നു നിങ്ങൾ അവന്റെ ശബ്ദം കേൾക്കുന്നു എങ്കിൽ, മെരീബയിലെപ്പോലെയും മരുഭൂമിയ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2026-08-03T00:34:20Z</dcterms:created>
  <dcterms:modified xsi:type="dcterms:W3CDTF">2026-08-03T00:34:20Z</dcterms:modified>
  <dc:title>சங்கீதம் : 95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