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ேற்சொல்லிய மணியகாரரில் ஒவ்வொருவரும் தன் தன் மாதத்திலே சாலொமோன் ராஜாவுக்கும், ராஜாவின் பந்திக்கு வரும் யாவருக்கும் வேண்டியவைகளை ஒரு குறைவுமின்றி பராமரித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ுதிரைகளுக்கும் ஒட்டகங்களுக்கும் வேண்டிய வாற்கோதுமையையும், வைக்கோலையும், அவரவர் தங்களுக்கு இடப்பட்ட கட்டளையின்படி அவைகள் இருக்கும் ஸ்தலத்திற்குக் கொண்டுவருவ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ுதிரைகளுக்கும் ஒட்டகங்களுக்கும் வேண்டிய வாற்கோதுமையையும், வைக்கோலையும், அவரவர் தங்களுக்கு இடப்பட்ட கட்டளையின்படி அவைகள் இருக்கும் ஸ்தலத்திற்குக் கொண்டுவருவ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ராஜாவாகிய சாலொமோன் சமஸ்த இஸ்ரவேலின் மேலும் ராஜாவாயிருந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ேவன் சாலொமோனுக்கு மிகுதியான ஞானத்தையும் புத்தியையும், கடற்கரை மணலத்தனையான மனோவிருத்தியையும் கொடுத்த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ுக்கு இருந்த பிரபுக்கள்: சாதோக்கின் குமாரனாகிய அசரியா பிரதான மந்திரியாயிருந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சகல கிழக்கத்திப் புத்திரரின் ஞானத்தையும் எகிப்தியரின் சகல ஞானத்தையும் பார்க்கிலும் சாலொமோனின் ஞானம் சிறந்ததாயிருந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சகல கிழக்கத்திப் புத்திரரின் ஞானத்தையும் எகிப்தியரின் சகல ஞானத்தையும் பார்க்கிலும் சாலொமோனின் ஞானம் சிறந்ததாயிரு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ீசாவின் குமாரராகிய ஏலிகோரேப்பும் அகியாவும் சம்பிரதிகளாயிருந்தார்கள்; அகிலூதின் குமாரன் யோசபாத் மந்திரியாயிருந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் எஸ்ராகியனாகிய ஏத்தானிலும், ஏமான், கல்கோல், தர்தா என்னும் மாகோலின்குமாரரிலும், மற்ற எல்லா மனுஷரிலும் ஞானவானாயிருந்தான்; சுற்றிலும் இருந்த சகல ஜாதிகளிலும் அவன் கீர்த்தி பிரபலமாயிருந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லைமான்களையும் வெளிமான்களையும் வரையாடுகளையும் கொழுமையான பறவைகளையும் தவிர, கொழுக்கப்பட்ட பத்து மாடுகளும், மேய்ச்சலிலிருந்து வந்த இருபது மாடுகளும் நூறு ஆடுகளுமா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் எஸ்ராகியனாகிய ஏத்தானிலும், ஏமான், கல்கோல், தர்தா என்னும் மாகோலின்குமாரரிலும், மற்ற எல்லா மனுஷரிலும் ஞானவானாயிருந்தான்; சுற்றிலும் இருந்த சகல ஜாதிகளிலும் அவன் கீர்த்தி பிரபலமாயிருந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ய்தாவின் குமாரன் பெனாயா படைத்தலைவனும், சாதோக்கும் அபியத்தாரும் ஆசாரியர்களுமாயிருந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ன் மூவாயிரம் நீதிமொழிகளைச் சொன்னான்; அவனுடைய பாட்டுகள் ஆயிரத்து ஐந்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த்தானின் குமாரன் அசரியா மணியகாரரின் தலைவனாயிருந்தான்; நாத்தானின் குமாரன் சாபூத் ராஜாவின் பிரதானியும் இஷ்டனுமாயிருந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த்தானின் குமாரன் அசரியா மணியகாரரின் தலைவனாயிருந்தான்; நாத்தானின் குமாரன் சாபூத் ராஜாவின் பிரதானியும் இஷ்டனுமாயிருந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லீபனோனில் இருக்கிற கேதுருமரங்கள் முதற்கொண்டு சுவரில் முளைக்கிற ஈசோப்புப் பூண்டுவரைக்குமுள்ள மரமுதலிய தாபரங்களைக்குறித்தும், மிருகங்கள் பறவைகள் ஊரும்பிராணிகள் மச்சங்கள் ஆகிய இவைகளைக்குறித்தும் வாக்கியங்களைச் சொன்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லீபனோனில் இருக்கிற கேதுருமரங்கள் முதற்கொண்டு சுவரில் முளைக்கிற ஈசோப்புப் பூண்டுவரைக்குமுள்ள மரமுதலிய தாபரங்களைக்குறித்தும், மிருகங்கள் பறவைகள் ஊரும்பிராணிகள் மச்சங்கள் ஆகிய இவைகளைக்குறித்தும் வாக்கியங்களைச் சொன்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கீஷார் அரமனை விசாரிப்புக்காரனும், அப்தாவின் குமாரன் அதோனிராம் பகுதி விசாரிப்புக்காரனுமாய் இருந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சாலொமோனின் ஞானத்தைக் குறித்துக் கேள்விப்பட்ட பூமியின் சகல ராஜாக்களிடத்திலுமிருந்து நானாஜாதியான ஜனங்களும் அவனுடைய ஞானத்தைக் கேட்கிறதற்கு வ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சாலொமோனின் ஞானத்தைக் குறித்துக் கேள்விப்பட்ட பூமியின் சகல ராஜாக்களிடத்திலுமிருந்து நானாஜாதியான ஜனங்களும் அவனுடைய ஞானத்தைக் கேட்கிறதற்கு வ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லைமான்களையும் வெளிமான்களையும் வரையாடுகளையும் கொழுமையான பறவைகளையும் தவிர, கொழுக்கப்பட்ட பத்து மாடுகளும், மேய்ச்சலிலிருந்து வந்த இருபது மாடுகளும் நூறு ஆடுகளுமா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ராஜாவுக்கும் அவன் அரமனைக்கும் வேண்டிய உணவுப்பொருள்களைச் சேகரிக்கிற பன்னிரண்டு மணியகாரர் சாலொமோனுக்கு இஸ்ரவேல் தேசமெங்கும் வைக்கப்பட்டிருந்தார்கள்; அவர்கள் மாதத்துக்கு ஒவ்வொருவராக வருஷமுழுவதும் பராமரித்துவந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ராஜாவுக்கும் அவன் அரமனைக்கும் வேண்டிய உணவுப்பொருள்களைச் சேகரிக்கிற பன்னிரண்டு மணியகாரர் சாலொமோனுக்கு இஸ்ரவேல் தேசமெங்கும் வைக்கப்பட்டிருந்தார்கள்; அவர்கள் மாதத்துக்கு ஒவ்வொருவராக வருஷமுழுவதும் பராமரித்துவந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ராஜாவுக்கும் அவன் அரமனைக்கும் வேண்டிய உணவுப்பொருள்களைச் சேகரிக்கிற பன்னிரண்டு மணியகாரர் சாலொமோனுக்கு இஸ்ரவேல் தேசமெங்கும் வைக்கப்பட்டிருந்தார்கள்; அவர்கள் மாதத்துக்கு ஒவ்வொருவராக வருஷமுழுவதும் பராமரித்துவந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நாமங்களாவன: ஊரின் குமாரன், இவன் எப்பிராயீம் மலைத்தேசத்தில் இருந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க்கேரின் குமாரன், இவன் மாக்காத்சிலும், சால்பீமிலும், பெத்ஷிமேசிலும், ஏலோன்பெத்தானானிலும் இருந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சேதின் குமாரன், இவன் அறுபோத்தில் இருந்தான்; சோகோவும் எப்பேர் சீமையனைத்தும் இவன் விசாரிப்பில் இருந்த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ினதாபின் குமாரன், இவன் தோரின் நாட்டுப்புறமனைத்திற்கும் விசாரிப்புக்காரனாயிருந்தான்; சாலொமோனின் குமாரத்தியாகிய தாபாத் இவனுக்கு மனைவியாயிருந்தா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கிலூதின் குமாரனாகிய பானா, இவன் விசாரிப்பில், தானாகும், மெகிதோவும், சர்த்தனாவுக்குப் பக்கமாகவும் யெஸ்ரயேலுக்குக் கீழாகவும் பெத்செயான் தொடங்கி ஆபேல் மெகொல்லாமட்டும் யக்மெயாமுக்கு அப்புறத்துமட்டும் இருக்கிற பெத்செயான் அனைத்தும் இருந்த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கிலூதின் குமாரனாகிய பானா, இவன் விசாரிப்பில், தானாகும், மெகிதோவும், சர்த்தனாவுக்குப் பக்கமாகவும் யெஸ்ரயேலுக்குக் கீழாகவும் பெத்செயான் தொடங்கி ஆபேல் மெகொல்லாமட்டும் யக்மெயாமுக்கு அப்புறத்துமட்டும் இருக்கிற பெத்செயான் அனைத்தும் இருந்த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கிலூதின் குமாரனாகிய பானா, இவன் விசாரிப்பில், தானாகும், மெகிதோவும், சர்த்தனாவுக்குப் பக்கமாகவும் யெஸ்ரயேலுக்குக் கீழாகவும் பெத்செயான் தொடங்கி ஆபேல் மெகொல்லாமட்டும் யக்மெயாமுக்கு அப்புறத்துமட்டும் இருக்கிற பெத்செயான் அனைத்தும் இருந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திக்கு இப்புறத்தில் இருக்கிற திப்சாமுதற்கொண்டு ஆசாமட்டுமுள்ளவையெல்லாவற்றையும், நதிக்கு இப்புறத்திலுள்ள சகல ராஜாக்களையும் ஆண்டுவந்தான்; அவனைச் சுற்றி எங்கும் சமாதானமாயிருந்த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ேபேரின் குமாரன், இவன் கீலேயாத்திலுள்ள ராமோத்தில் இருந்தான்; கீலேயாத்திலுள்ள மனாசேயின் குமாரனாகிய யாவீரின் கிராமங்களும் மதில்களும் வெண்கல தாழ்ப்பாள்களுமுள்ள பாசான் தேசத்தினுடைய அறுபது பெரிய பட்டணங்களுள்ள அர்கோப் சீமையும் இவன் விசாரிப்பில் இருந்த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ேபேரின் குமாரன், இவன் கீலேயாத்திலுள்ள ராமோத்தில் இருந்தான்; கீலேயாத்திலுள்ள மனாசேயின் குமாரனாகிய யாவீரின் கிராமங்களும் மதில்களும் வெண்கல தாழ்ப்பாள்களுமுள்ள பாசான் தேசத்தினுடைய அறுபது பெரிய பட்டணங்களுள்ள அர்கோப் சீமையும் இவன் விசாரிப்பில் இருந்த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ேபேரின் குமாரன், இவன் கீலேயாத்திலுள்ள ராமோத்தில் இருந்தான்; கீலேயாத்திலுள்ள மனாசேயின் குமாரனாகிய யாவீரின் கிராமங்களும் மதில்களும் வெண்கல தாழ்ப்பாள்களுமுள்ள பாசான் தேசத்தினுடைய அறுபது பெரிய பட்டணங்களுள்ள அர்கோப் சீமையும் இவன் விசாரிப்பில் இருந்த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்தோவின் குமாரன் அகினதாப், இவன் மக்னாயீமில் இருந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கிமாஸ், இவன் நப்தலியில் இருந்தான்; இவன் சாலொமோனுக்கு இருந்த ஒரு குமாரத்தியாகிய பஸ்மாத் என்பவளை விவாகம்பண்ணின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ஊசாயின் குமாரன் பானா, இவன் ஆசேரிலும் ஆலோத்திலும் இருந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ருவாவின் குமாரன் யோசபாத், இவன் இசக்காரில் இருந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ஏலாவின் குமாரன் சீமேயி, இவன் பென்யமீனில் இருந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ஊரியின் குமாரன் கேபேர், இவன் எமோரியரின் ராஜாவாகிய சீகோனுக்கும் பாசானின் ராஜாவாகிய ஓகுக்கும் இருந்த தேசமாகிய கீலேயாத்தேசத்தில் இருந்தான்; இவன்மாத்திரம் அத்தேசத்தில் அதிபதியாய் இருந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ஊரியின் குமாரன் கேபேர், இவன் எமோரியரின் ராஜாவாகிய சீகோனுக்கும் பாசானின் ராஜாவாகிய ஓகுக்கும் இருந்த தேசமாகிய கீலேயாத்தேசத்தில் இருந்தான்; இவன்மாத்திரம் அத்தேசத்தில் அதிபதியாய் இருந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திக்கு இப்புறத்தில் இருக்கிற திப்சாமுதற்கொண்டு ஆசாமட்டுமுள்ளவையெல்லாவற்றையும், நதிக்கு இப்புறத்திலுள்ள சகல ராஜாக்களையும் ஆண்டுவந்தான்; அவனைச் சுற்றி எங்கும் சமாதானமாயிருந்த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ூதாவும் இஸ்ரவேலும் கடற்கரை மணலத்தனை ஏராளமாயிருந்து, புசித்துக் குடித்து மகிழ்ந்துகொண்டிருந்த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ூதாவும் இஸ்ரவேலும் கடற்கரை மணலத்தனை ஏராளமாயிருந்து, புசித்துக் குடித்து மகிழ்ந்துகொண்டிருந்த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திதொடங்கி, பெலிஸ்தர் தேசவழியாய் எகிப்தின் எல்லைமட்டும் இருக்கிற சகல ராஜ்யங்களையும் சாலொமோன் ஆண்டுகொண்டிருந்தான்; அவர்கள் சாலொமோனுக்குக் காணிக்கைகளைக் கொண்டுவந்து, அவன் உயிரோடிருந்த நாளெல்லாம் அவனைச் சேவித்த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திதொடங்கி, பெலிஸ்தர் தேசவழியாய் எகிப்தின் எல்லைமட்டும் இருக்கிற சகல ராஜ்யங்களையும் சாலொமோன் ஆண்டுகொண்டிருந்தான்; அவர்கள் சாலொமோனுக்குக் காணிக்கைகளைக் கொண்டுவந்து, அவன் உயிரோடிருந்த நாளெல்லாம் அவனைச் சேவித்த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ள் ஒன்றிற்குச் சாலொமோனுக்குச் செல்லும் சாப்பாட்டுச் செலவு, முப்பது மரக்கால் மெல்லிய மாவும், அறுபது மரக்கால் மாவ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ாலொமோனுடைய நாளெல்லாம் தாண் துவக்கிப் பெயெர்செபாமட்டும், யூதாவும் இஸ்ரவேலும் அவரவர் தங்கள் தங்கள் திராட்சச்செடியின் நிழலிலும், தங்கள் தங்கள் அத்திமரத்தின் நிழலிலும் சுகமாய்க் குடியிரு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ாலொமோனுடைய நாளெல்லாம் தாண் துவக்கிப் பெயெர்செபாமட்டும், யூதாவும் இஸ்ரவேலும் அவரவர் தங்கள் தங்கள் திராட்சச்செடியின் நிழலிலும், தங்கள் தங்கள் அத்திமரத்தின் நிழலிலும் சுகமாய்க் குடியிரு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ாலொமோனுக்கு நாலாயிரம் இரதக் குதிரைலாயங்களும், பன்னீராயிரம் குதிரைவீரரும் இருந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ேற்சொல்லிய மணியகாரரில் ஒவ்வொருவரும் தன் தன் மாதத்திலே சாலொமோன் ராஜாவுக்கும், ராஜாவின் பந்திக்கு வரும் யாவருக்கும் வேண்டியவைகளை ஒரு குறைவுமின்றி பராமரித்த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7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്ലാവർക്കും വേണ്ടുന്ന ഭോജനപദാർത്ഥങ്ങൾ കുറവുകൂടാതെ എത്തിച്ചുകൊടു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അവർ കുതിരകൾക്കും തുരഗങ്ങൾക്കും വേണ്ടുന്ന യവവും വയ്ക്കോലും താന്താന്റെ മുറപ്രകാരം അവൻ ഇരിക്ക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ഥലങ്ങളിൽ എത്തിച്ചുകൊടു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ങ്ങനെ ശലോമോൻ രാജാവു എല്ലാ യിസ്രായേലിന്നും രാജാവ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ദൈവം ശലോമോന്നു ഏറ്റവും വളരെ ജ്ഞാനവും ബുദ്ധിയും കടൽക്കരയിലെ മണൽപോലെ ഹൃദയവിശാലതയും കൊടു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ന്നുണ്ടായിരുന്ന പ്രഭുക്കന്മാർ ആരെന്നാൽ: സാദോക്കിന്റെ മകൻ അസര്യാവു പുരോഹിത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സകലപൂർവ്വ ദിഗ്വാസികളുടെയും ജ്ഞാനത്തെക്കാളും മിസ്രയീമ്യരുടെ സകലജ്ഞാനത്തെക്കാളും ശലോമോന്റെ ജ്ഞാന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്രേഷ്ഠമ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ശീശയുടെ പുത്രന്മാരായ എലീഹോരെഫും അഹീയാവും രായസക്കാർ; അഹീലൂദിന്റെ മകൻ യെഹോശാഫാത്ത് മന്ത്ര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സകലമനുഷ്യരെക്കാളും എസ്രാഹ്യനായ ഏഥാൻ, മാഹോലിന്റെ പുത്രന്മാരായ ഹേമാൻ, കൽക്കോൽ, ദർദ്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മാൻ, ഇളമാൻ, മ്ളാവു, പുഷ്ടിവരുത്തിയ പക്ഷികൾ എന്നിവ കൂടാതെ തടിപ്പിച്ച പത്തു കാളയും മേച്ചൽപുറത്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ിവരെക്കാളും അവൻ ജ്ഞാനിയായിരുന്നു; അവന്റെ കീർത്തി ചുറ്റുമുള്ള സകലജാതികളിലും പര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യെഹോയാദയുടെ മകൻ ബെനായാവു സേനാധിപതി, സാദോക്കും അബ്യാഥാരും പുരോഹിതന്മാർ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അവൻ മൂവായിരം സദൃശവാക്യം പറഞ്ഞു; അവന്റെ ഗീതങ്ങൾ ആയിരത്തഞ്ചു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നാഥാന്റെ മകനായ അസര്യാവു കാര്യക്കാരന്മാരുടെ മേധാവി; നാഥാന്റെ മകനായ സാബൂദ് പുരോഹിതനും രാജാവ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നേഹിതനുമായിര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ലെബാനോനിലെ ദേവദാരുമുതൽ ചുവരിന്മേൽ മുളെക്കുന്ന ഈസോപ്പുവരെയുള്ള വൃക്ഷാദികളെക്കുറിച്ചും മൃഗ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ക്ഷി, ഇഴജാതി, മത്സ്യം എന്നിവയെക്കുറിച്ചും അവൻ പ്രസ്താവ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ഹീശാർ രാജഗൃഹവിചാരകൻ; അബ്ദയുടെ കെൻ അദോനീരാം ഊഴിയവേലക്കാരുടെ മേധാവ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ശലോമോന്റെ ജ്ഞാനത്തെപ്പറ്റി കേട്ട സകലഭൂപാലകന്മാരുടെയും അടുക്കൽ നിന്നു നാനാജാതിക്കാരായ പല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റെ ജ്ഞാനം കേൾപ്പാൻ 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ുപതു കാളയും നൂറു ആടും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രാജാവിന്നും രാജഗൃഹത്തിന്നും ഭോജന പദാർത്ഥങ്ങൾ എത്തിച്ചുകൊടുപ്പാൻ ശലോമോന്നു യിസ്രായേലിലൊക്ക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ന്ത്രണ്ടു കാര്യക്കാരന്മാർ ഉണ്ടായിരുന്നു. അവരിൽ ഓരോരുത്തൻ ആണ്ടിൽ ഓരോമാസത്തേക്കു ഭോജനപദാർത്ഥ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ത്തിച്ചുകൊടു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വരുടെ പേരാവിതു: എഫ്രയീംമലനാട്ടിൽ ബെൻ-ഹൂർ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മാക്കസ്, ശാൽബീം, ബേത്ത്-ശേമെശ്, ഏലോൻ-ബേത്ത്-ഹാനാൻ എന്നീ സ്ഥലങ്ങളിൽ ബെൻ-ദേക്കെർ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രുബ്ബോത്തിൽ ബെൻ-ഹേസെർ; സോഖോവും ഹേഫെർദേശം മുഴുവനും അവന്റെ ഇടവക ആയിര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നാഫത്ത്-ദോറിൽ ബെൻ-അബീനാദാബ്; അവന്നു ശലോമോന്റെ മകളായ താഫത്ത് ഭാര്യയായിര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ഹീലൂദിന്റെ മകനായ ബാനയുടെ ഇടവക താനാക്കും മെഗിദ്ദോവും സാരെഥാന്നരികെ യിസ്രായേലിന്നു താഴ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േത്ത്-ശെയാൻ മുതൽ ആബേൽ-മെഹോലാവരെയും യൊക്ക് മെയാമിന്റെ അപ്പുറംവരെയുമുള്ള ബേത്ത്-ശെയാൻ മുഴുവ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യിര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നദിക്കു ഇക്കരെ തിഫ്സഹ് മുതൽ ഗസ്സാവരെയുള്ള സകലദേശത്തെയും നദിക്കു ഇക്കരെയുള്ള സകലരാജാക്കന്മാര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ഗിലെയാദിലെ രാമോത്തിൽ ബെൻ-ഗേബെർ; അവന്റെ ഇടവക മനശ്ശെയുടെ മകനായ യായീരിന്നു ഗിലെയാദില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ട്ടണങ്ങളും മതിലുകളും ചെമ്പോടാമ്പലുകളും ഉള്ള അറുപതു വലിയ പട്ടണങ്ങൾ ഉൾപ്പെട്ട ബാശാനിലെ അര്ഗ്ഗോബ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േശവും ആയിരുന്ന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മഹനയീമിൽ ഇദ്ദോവിന്റെ മകൻ അഹീനാദാബ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നഫ്താലിയിൽ അഹീമാസ്; അവൻ ശലോമോന്റെ മകളായ ബാശെമത്തിനെ ഭാര്യയായി പരിഗ്രഹ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ആശേരിലും ബെയാലോത്തിലും ഹൂശയിയുടെ മകൻ ബാന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യിസ്സാഖാരിൽ പാരൂഹിന്റെ മകനായ യെഹോശാഫാത്ത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ബെന്യാമീനിൽ ഏലയുടെ മകനായ ശിമെയി; അമോര്യ രാജാവായ സീഹോന്റ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ബാശാൻ രാജാവായ ഓഗിന്റെയും രാജ്യമായിരുന്ന ഗിലെയദ് ദേശത്തു ഹൂരിന്റെ മകൻ ഗേബെർ; ആ ദേശത്തു ഒര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ര്യക്കാരൻ മാത്രമേ ഉണ്ടായിരുന്നുള്ള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ൻ വാണു. ചുറ്റുമുള്ള ദിക്കിൽ ഒക്കെയും അവന്നു സമാധാനം ഉ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യെഹൂദയും യിസ്രായേലും കടൽക്കരയിലെ മണൽപോലെ അസംഖ്യമായിരുന്നു; അവർ തിന്നുകയും കുടി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ന്തോഷിക്കയും ചെയ്തു പോ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നദിമുതൽ ഫെലിസ്ത്യദേശംവരെയും മിസ്രയീമിന്റെ അതിർവരെയും ഉള്ള സകലരാജ്യങ്ങളെയും ശലോമോൻ വാണു;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പ്പം കൊണ്ടുവന്നു ശലോമോനെ അവന്റെ ജീവപര്യന്തം സേവ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ശലോമോന്റെ നിത്യച്ചെലവു ദിവസം ഒന്നിന്നു മുപ്പതു പറ നേരിയ മാവും അറുപതു പറ സാധാരണമാ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ശലോമോന്റെ കാലത്തൊക്കെയും യെഹൂദയും യിസ്രായേലും ദാൻമുതൽ ബേർ-ശേബവരെയും ഓരോരുത്തൻ താന്താ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ന്തിരിവള്ളിയുടെ കീഴിലും അത്തിവൃക്ഷത്തിൻ കീഴിലും നിർഭയം വസ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ശലോമോന്നു തന്റെ രഥങ്ങൾക്കു നാല്പതിനായിരം കുതിരലായവും പന്തീരായിരം കുതിരച്ചേവകരും ഉ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കാര്യക്കാരന്മാർ ഓരോരുത്തൻ ഓരോ മാസത്തേക്കു ശലോമോൻ രാജാവിന്റെ പന്തിഭോജനത്തിന്നു കൂട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2026-08-03T21:09:08Z</dcterms:created>
  <dcterms:modified xsi:type="dcterms:W3CDTF">2026-08-03T21:09:08Z</dcterms:modified>
  <dc:title>1 രാജാക്കന്മാർ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