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… – 2 இயேசையா… – 2 (ஆகாரம்தந்த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லால்ல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்மீது சுமந்து செல்லும் தூயவ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துதித்துப்பாடி மகிழுவேன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பாதம் வந்து அமரும் வேளைதனில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நிறைந்து நானும் ஆனந்தம் கொள்வேன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… – 2 இயேசையா… – 2 (ஆகாரம்தந்த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தில் நடக்கும் உமத செய்கைகள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மீது நாளும் நட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கத்தலைவா அன்பின் சொரூபிய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ம் தந்து எம்மை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ோற்றிப் போற்றி ஆராதிப்போம் நாம் 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… – 2 இயேசையா… – 2 (ஆகாரம்தந்து…)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ம் நீர்தானையா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இயேசையா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 ஒன்று போதுமே ஜயா…-2 (ஆகாரம்தந்த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ழி தெரியாத உலக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சத்தியம் ஜீவன் நீரையா…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ும் குமாரனும் தூயவியானவரும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இருப்பதனால் பயமேதையா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2026-09-16T13:44:16Z</dcterms:created>
  <dcterms:modified xsi:type="dcterms:W3CDTF">2026-09-16T13:44:16Z</dcterms:modified>
  <dc:title>துதிப் பாடல்கள் : 204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