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5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ையா… – 2 இயேசையா… – 2 (ஆகாரம்தந்து…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லலால்ல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ள்மீது சுமந்து செல்லும் தூயவர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ே துதித்துப்பாடி மகிழுவேன்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ின் பாதம் வந்து அமரும் வேளைதனில்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ல் நிறைந்து நானும் ஆனந்தம் கொள்வேன்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ையா… – 2 இயேசையா… – 2 (ஆகாரம்தந்து…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தில் நடக்கும் உமத செய்கைகள் எ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மீது நாளும் நடக்க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கத்தலைவா அன்பின் சொரூபியே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காரம் தந்து எம்மை கா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ே போற்றிப் போற்றி ஆராதிப்போம் நாம் 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ையா… – 2 இயேசையா… – 2 (ஆகாரம்தந்து…)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ாரம் நீர்தானையா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ையா இயேசையா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அன்பு ஒன்று போதுமே ஜயா…-2 (ஆகாரம்தந்து…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 வழி தெரியாத உலகத்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 சத்தியம் ஜீவன் நீரையா… 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தாவும் குமாரனும் தூயவியானவரும்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ோடு இருப்பதனால் பயமேதையா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2026-07-31T14:47:40Z</dcterms:created>
  <dcterms:modified xsi:type="dcterms:W3CDTF">2026-07-31T14:47:40Z</dcterms:modified>
  <dc:title>துதிப் பாடல்கள் : 204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