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king of Egypt said unto them, Wherefore do all of you, Moses and Aaron, let the people from their works? get you unto your burdens.]]></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Pharaoh said, Behold, the people of the land now are many, and all of you make them rest from their burden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Pharaoh said, Behold, the people of the land now are many, and all of you make them rest from their burden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Pharaoh commanded the same day the taskmasters of the people, and their officers, saying,]]></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ll of you shall no more give the people straw to make brick, as in time past: let them go and gather straw for themselve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ll of you shall no more give the people straw to make brick, as in time past: let them go and gather straw for themselve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tale of the bricks, which they did make in time past, all of you shall lay upon them; all of you shall not diminish ought thereof: for they be idle; therefore they cry, saying, Let us go and sacrifice to our Go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tale of the bricks, which they did make in time past, all of you shall lay upon them; all of you shall not diminish ought thereof: for they be idle; therefore they cry, saying, Let us go and sacrifice to our Go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tale of the bricks, which they did make in time past, all of you shall lay upon them; all of you shall not diminish ought thereof: for they be idle; therefore they cry, saying, Let us go and sacrifice to our Go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Let there more work be laid upon the men, that they may labour therein; and let them not regard vain word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afterward Moses and Aaron went in, and told Pharaoh, Thus says the LORD God of Israel, Let my people go, that they may hold a feast unto me in the wildernes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Let there more work be laid upon the men, that they may labour therein; and let them not regard vain word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taskmasters of the people went out, and their officers, and they spoke to the people, saying, Thus says Pharaoh, I will not give you straw.]]></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taskmasters of the people went out, and their officers, and they spoke to the people, saying, Thus says Pharaoh, I will not give you straw.]]></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Go all of you, get you straw where all of you can find it: yet not ought of your work shall be diminishe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Go all of you, get you straw where all of you can find it: yet not ought of your work shall be diminishe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So the people were scattered abroad throughout all the land of Egypt to gather stubble instead of straw.]]></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So the people were scattered abroad throughout all the land of Egypt to gather stubble instead of straw.]]></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taskmasters hasted them, saying, Fulfill your works, your daily tasks, as when there was straw.]]></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taskmasters hasted them, saying, Fulfill your works, your daily tasks, as when there was straw.]]></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officers of the children of Israel, which Pharaoh's taskmasters had set over them, were beaten, and demanded, Wherefore have all of you not fulfilled your task in making brick both yesterday and to day, as in time past?]]></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afterward Moses and Aaron went in, and told Pharaoh, Thus says the LORD God of Israel, Let my people go, that they may hold a feast unto me in the wildernes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officers of the children of Israel, which Pharaoh's taskmasters had set over them, were beaten, and demanded, Wherefore have all of you not fulfilled your task in making brick both yesterday and to day, as in time past?]]></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officers of the children of Israel, which Pharaoh's taskmasters had set over them, were beaten, and demanded, Wherefore have all of you not fulfilled your task in making brick both yesterday and to day, as in time past?]]></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n the officers of the children of Israel came and cried unto Pharaoh, saying, Wherefore deal you thus with your servant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n the officers of the children of Israel came and cried unto Pharaoh, saying, Wherefore deal you thus with your servant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re is no straw given unto your servants, and they say to us, Make brick: and, behold, your servants are beaten; but the fault is in yours own peopl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re is no straw given unto your servants, and they say to us, Make brick: and, behold, your servants are beaten; but the fault is in yours own peopl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re is no straw given unto your servants, and they say to us, Make brick: and, behold, your servants are beaten; but the fault is in yours own peopl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he said, All of you are idle, all of you are idle: therefore all of you say, Let us go and do sacrifice to the LOR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he said, All of you are idle, all of you are idle: therefore all of you say, Let us go and do sacrifice to the LOR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Go therefore now, and work; for there shall no straw be given you, yet shall all of you deliver the tale of brick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Pharaoh said, Who is the LORD, that I should obey his voice to let Israel go? I know not the LORD, neither will I let Israel go.]]></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Go therefore now, and work; for there shall no straw be given you, yet shall all of you deliver the tale of brick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officers of the children of Israel did see that they were in evil case, after it was said, All of you shall not diminish ought from your bricks of your daily task.]]></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officers of the children of Israel did see that they were in evil case, after it was said, All of you shall not diminish ought from your bricks of your daily task.]]></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y met Moses and Aaron, who stood in the way, as they came forth from Pharaoh:]]></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y met Moses and Aaron, who stood in the way, as they came forth from Pharaoh:]]></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y said unto them, The LORD look upon you, and judge; because all of you have made our savour to be abhorred in the eyes of Pharaoh, and in the eyes of his servants, to put a sword in their hand to slay u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y said unto them, The LORD look upon you, and judge; because all of you have made our savour to be abhorred in the eyes of Pharaoh, and in the eyes of his servants, to put a sword in their hand to slay u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y said unto them, The LORD look upon you, and judge; because all of you have made our savour to be abhorred in the eyes of Pharaoh, and in the eyes of his servants, to put a sword in their hand to slay us.]]></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Moses returned unto the LORD, and said, LORD, wherefore have you so evil pleaded this people? why is it that you have sent me?]]></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Moses returned unto the LORD, and said, LORD, wherefore have you so evil pleaded this people? why is it that you have sent m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Pharaoh said, Who is the LORD, that I should obey his voice to let Israel go? I know not the LORD, neither will I let Israel go.]]></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For since I came to Pharaoh to speak in your name, he has done evil to this people; neither have you delivered your people at all.]]></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For since I came to Pharaoh to speak in your name, he has done evil to this people; neither have you delivered your people at all.]]></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said, The God of the Hebrews has met with us: let us go, we pray you, three days' journey into the desert, and sacrifice unto the LORD our God; lest he fall upon us with pestilence, or with the swor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said, The God of the Hebrews has met with us: let us go, we pray you, three days' journey into the desert, and sacrifice unto the LORD our God; lest he fall upon us with pestilence, or with the swor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said, The God of the Hebrews has met with us: let us go, we pray you, three days' journey into the desert, and sacrifice unto the LORD our God; lest he fall upon us with pestilence, or with the sword.]]></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king of Egypt said unto them, Wherefore do all of you, Moses and Aaron, let the people from their works? get you unto your burden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0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த்திராகமம் : 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யப் பண்ணுகிறது என்ன? உங்கள் சுமைகளைச் சுமக்கப் போ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ன்னும் பார்வோன்: இதோ, தேசத்தில் ஜனங்கள் மிகுதியாய் இருக்கிறார்கள்; அவர்கள் சுமை சும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 ஓய்ந்திருக்கும்படி செய்கிறீ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ன்றியும், அந்நாளிலே பார்வோன் ஜனங்களின் ஆளோட்டிகளையும் அவர்கள் தலைவரையும்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செங்கல் வேலைக்கு நீங்கள் முன்போல இனி ஜனங்களுக்கு வைக்கோல் கொடுக்க வேண்டாம்; அவர்கள்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த் தங்களுக்கு வைக்கோல் சேர்க்க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ர்கள் முன்செய்து கொடுத்த கணக்கின்படியே செங்கல் செய்யும்படி சொல்லுங்கள்; அதிலே நீங்கள் ஒ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க்க வேண்டாம், அவர்கள் சோம்பலாய் இருக்கிறார்கள்; அதினால் நாங்கள் போய் எங்கள் தேவனு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யிடுவோம் என்று கூக்குரலிடு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ந்த மனிதர் மேல் முன்னிலும் அதிக வேலையைச் சுமத்துங்கள், அதில் அவர்கள் கஷ்டப்படட்டும்: வீ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பு, மோசேயும் ஆரோனும் பார்வோனிடத்தில் போய்: இஸ்ரவேலின் தேவனாகிய கர்த்தர் வனாந்தர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ளுக்கு அவர்கள் செவிகொடுக்க விடாதிருங்கள் என்று கட்டளையி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ழுது ஜனங்களின் ஆளோட்டிகளும் அவர்கள் தலைவர்களும் புறப்பட்டுப் போய் ஜனங்களை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 வைக்கோல் கொடுப்ப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ங்களே போய் உங்களுக்கு அகப்படுகிற இடங்களில் வைக்கோல் சம்பாதியுங்கள்; ஆனாலும் உங்கள் வேலை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ன்றும் குறைக்கப்படுவதில்லை என்று பார்வோன் சொல்லுகிறார்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ப்பொழுது வைக்கோலுக்குப் பதிலாகத் தாளடிகளைச் சேர்க்கும்படி ஜனங்கள் எகிப்து தேசம் எங்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றி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ஆளோட்டிகள் அவர்களை நோக்கி: வைக்கோலிருந்த நாளில் செய்தபடியே உங்கள் வேலைகளை ஒவ்வொரு நா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 முடியுங்கள் என்று சொல்லி, அவர்களைத் துரிதப்படுத்தி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பார்வோனுடைய ஆளோட்டிகள் இஸ்ரவேல் புத்திரர்மேல் வைத்த அவர்களுடைய தலைவர்களை நோக்கி: செங்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ப் பண்டிகை கொண்டாடும்படி என் ஜனங்களைப் போகவிடவேண்டும் என்று சொல்லுகிறார்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யில் நீங்கள் முன் செய்தது போல நேற்றும் இன்றும் ஏன் செய்யவில்லை என்று கேட்டு,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ப்பொழுது இஸ்ரவேல் புத்திரரின் தலைவர் பார்வோனிடத்தில் போய்ச் சத்தமிட்டு: உமது அடியாருக்கு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ப்படிச் செய்கிறது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உமது அடியாருக்கு வைக்கோல் கொடாதிருந்தும், செங்கல் அறுத்துத் தீரவேண்டும் என்று எங்களு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ர்கள்; உம்முடைய ஜனங்களிடத்தில் குற்றமிருக்க, உமது அடியாராகிய நாங்கள் அடிக்கப்படு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தற்கு அவன்: நீங்கள் சோம்பலாயிருக்கிறீர்கள், சோம்பலாயிருக்கிறீர்கள்; அதினால்தான் போக 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ப் பலியிடவேண்டும் என்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போய், வேலைசெய்யுங்கள், உங்களுக்கு வைக்கோல் கொடுக்கப்படுவதில்லை; ஆனாலும் கணக்கின்படியே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தற்குப் பார்வோன்: நான் இஸ்ரவேலைப் போகவிடக் கர்த்தரின் வார்த்தையைக் கேட்கிறதற்கு அவர் யார்?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ங்கலை ஒப்புவிக்க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ங்கள் ஒவ்வொரு நாளிலும் அறுத்துத் தீரவேண்டிய செங்கலிலே ஒன்றும் குறைக்கப்படாது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ப்பட்டதினாலே, இஸ்ரவேல் புத்திரரின் தலைவர் தங்களுக்கு இக்கட்டு வந்தது என்று 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வர்கள் பார்வோனுடைய சமுகத்தைவிட்டுப் புறப்படுகையில், வழியில் நின்ற மோசேக்கும் ஆரோனு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திர்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ர்களை நோக்கி: நீங்கள் பார்வோனின் கண்களுக்கு முன்பாகவும் அவருடைய ஊழியக்காரரின் கண்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வும் எங்கள் வாசனையைக் கெடுத்து, எங்களைக் கொல்லும்படி அவர்கள் கையிலே பட்டய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தினிமித்தம், கர்த்தர் உங்களைப் பார்த்து நியாயம் தீர்க்கக்கடவர்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ப்பொழுது மோசே கர்த்தரிடத்தில் திரும்பிப்போய்: ஆண்டவரே, இந்த ஜனங்களுக்குத் தீங்கு வர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னதென்ன? ஏன் என்னை அனுப்பி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அறியேன்; நான் இஸ்ரவேலைப் போக விடுவதி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நான் உமது நாமத்தைக்கொண்டு பேசும்படி பார்வோனிடத்தில் பிரவேசித்தது முதல் அவன் இந்த ஜ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பத்திரவப்படுத்துகிறான்; நீர் உம்முடைய ஜனங்களை விடுதலையாக்கவில்லையே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ழுது அவர்கள்: எபிரெயருடைய தேவன் எங்களைச் சந்தித்தார்; நாங்கள் வனாந்தரத்தில் மூன்றுநா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ணம் போய், எங்கள் தேவனாகிய கர்த்தருக்குப் பலியிடும்படி போகவிடவேண்டும்; போகாதிருந்தால்,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ளை நோயும் பட்டயமும் எங்கள் மேல் வரப்பண்ணுவார்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எகிப்தின் ராஜா அவர்களை நோக்கி: மோசேயும் ஆரோனுமாகிய நீங்கள் ஜனங்களைத் தங்கள் வேலைகளைவிட்டு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5]]></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2026-09-16T19:45:32Z</dcterms:created>
  <dcterms:modified xsi:type="dcterms:W3CDTF">2026-09-16T19:45:32Z</dcterms:modified>
  <dc:title>யாத்திராகமம் : 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