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ஒவ்வொரு நாளிலும் அறுத்துத் தீரவேண்டிய செங்கலிலே ஒன்றும் குறைக்கப்படாது என்று சொல்லப்பட்டதினாலே, இஸ்ரவேல் புத்திரரின் தலைவர் தங்களுக்கு இக்கட்டு வந்தது என்று கண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ார்வோனுடைய சமுகத்தைவிட்டுப் புறப்படுகையில், வழியில் நின்ற மோசேக்கும் ஆரோனுக்கும் எதிர்ப்பட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ை நோக்கி: நீங்கள் பார்வோனின் கண்களுக்கு முன்பாகவும் அவருடைய ஊழியக்காரரின் கண்களுக்கு முன்பாகவும் எங்கள் வாசனையைக் கெடுத்து, எங்களைக் கொல்லும்படி அவர்கள் கையிலே பட்டயத்தைக் கொடுத்ததினிமித்தம், கர்த்தர் உங்களைப் பார்த்து நியாயம் தீர்க்கக்கடவர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ை நோக்கி: நீங்கள் பார்வோனின் கண்களுக்கு முன்பாகவும் அவருடைய ஊழியக்காரரின் கண்களுக்கு முன்பாகவும் எங்கள் வாசனையைக் கெடுத்து, எங்களைக் கொல்லும்படி அவர்கள் கையிலே பட்டயத்தைக் கொடுத்ததினிமித்தம், கர்த்தர் உங்களைப் பார்த்து நியாயம் தீர்க்கக்கடவர் என்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மோசே கர்த்தரிடத்தில் திரும்பிப்போய்: ஆண்டவரே, இந்த ஜனங்களுக்குத் தீங்கு வரப் பண்ணினதென்ன? ஏன் என்னை அனுப்பினீர்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மோசே கர்த்தரிடத்தில் திரும்பிப்போய்: ஆண்டவரே, இந்த ஜனங்களுக்குத் தீங்கு வரப் பண்ணினதென்ன? ஏன் என்னை அனுப்பினீர்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மோசேயும் ஆரோனும் பார்வோனிடத்தில் போய்: இஸ்ரவேலின் தேவனாகிய கர்த்தர் வனாந்தரத்திலே எனக்குப் பண்டிகை கொண்டாடும்படி என் ஜனங்களைப் போகவிடவேண்டும் என்று சொல்லுகிறார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மோசேயும் ஆரோனும் பார்வோனிடத்தில் போய்: இஸ்ரவேலின் தேவனாகிய கர்த்தர் வனாந்தரத்திலே எனக்குப் பண்டிகை கொண்டாடும்படி என் ஜனங்களைப் போகவிடவேண்டும் என்று சொல்லுகிறார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ப் பார்வோன்: நான் இஸ்ரவேலைப் போகவிடக் கர்த்தரின் வார்த்தையைக் கேட்கிறதற்கு அவர் யார்? நான் கர்த்தரை அறியேன்; நான் இஸ்ரவேலைப் போக விடுவதில்லை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ப் பார்வோன்: நான் இஸ்ரவேலைப் போகவிடக் கர்த்தரின் வார்த்தையைக் கேட்கிறதற்கு அவர் யார்? நான் கர்த்தரை அறியேன்; நான் இஸ்ரவேலைப் போக விடுவதில்லை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இஸ்ரவேல் புத்திரரின் தலைவர் பார்வோனிடத்தில் போய்ச் சத்தமிட்டு: உமது அடியாருக்கு நீர் இப்படிச் செய்கிறது என்ன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எபிரெயருடைய தேவன் எங்களைச் சந்தித்தார்; நாங்கள் வனாந்தரத்தில் மூன்றுநாள் பிரயாணம் போய், எங்கள் தேவனாகிய கர்த்தருக்குப் பலியிடும்படி போகவிடவேண்டும்; போகாதிருந்தால், அவர் கொள்ளை நோயும் பட்டயமும் எங்கள் மேல் வரப்பண்ணுவார்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எபிரெயருடைய தேவன் எங்களைச் சந்தித்தார்; நாங்கள் வனாந்தரத்தில் மூன்றுநாள் பிரயாணம் போய், எங்கள் தேவனாகிய கர்த்தருக்குப் பலியிடும்படி போகவிடவேண்டும்; போகாதிருந்தால், அவர் கொள்ளை நோயும் பட்டயமும் எங்கள் மேல் வரப்பண்ணுவார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எபிரெயருடைய தேவன் எங்களைச் சந்தித்தார்; நாங்கள் வனாந்தரத்தில் மூன்றுநாள் பிரயாணம் போய், எங்கள் தேவனாகிய கர்த்தருக்குப் பலியிடும்படி போகவிடவேண்டும்; போகாதிருந்தால், அவர் கொள்ளை நோயும் பட்டயமும் எங்கள் மேல் வரப்பண்ணுவார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ிப்தின் ராஜா அவர்களை நோக்கி: மோசேயும் ஆரோனுமாகிய நீங்கள் ஜனங்களைத் தங்கள் வேலைகளைவிட்டுக் கலையப் பண்ணுகிறது என்ன? உங்கள் சுமைகளைச் சுமக்கப் போங்கள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ிப்தின் ராஜா அவர்களை நோக்கி: மோசேயும் ஆரோனுமாகிய நீங்கள் ஜனங்களைத் தங்கள் வேலைகளைவிட்டுக் கலையப் பண்ணுகிறது என்ன? உங்கள் சுமைகளைச் சுமக்கப் போங்கள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பார்வோன்: இதோ, தேசத்தில் ஜனங்கள் மிகுதியாய் இருக்கிறார்கள்; அவர்கள் சுமை சுமக்கிறதை விட்டு ஓய்ந்திருக்கும்படி செய்கிறீர்களே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பார்வோன்: இதோ, தேசத்தில் ஜனங்கள் மிகுதியாய் இருக்கிறார்கள்; அவர்கள் சுமை சுமக்கிறதை விட்டு ஓய்ந்திருக்கும்படி செய்கிறீர்களே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ன்றியும், அந்நாளிலே பார்வோன் ஜனங்களின் ஆளோட்டிகளையும் அவர்கள் தலைவரையும் நோக்கி: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ங்கல் வேலைக்கு நீங்கள் முன்போல இனி ஜனங்களுக்கு வைக்கோல் கொடுக்க வேண்டாம்; அவர்கள் தாங்களே போய்த் தங்களுக்கு வைக்கோல் சேர்க்கட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ங்கல் வேலைக்கு நீங்கள் முன்போல இனி ஜனங்களுக்கு வைக்கோல் கொடுக்க வேண்டாம்; அவர்கள் தாங்களே போய்த் தங்களுக்கு வைக்கோல் சேர்க்கட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இஸ்ரவேல் புத்திரரின் தலைவர் பார்வோனிடத்தில் போய்ச் சத்தமிட்டு: உமது அடியாருக்கு நீர் இப்படிச் செய்கிறது என்ன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மது நாமத்தைக்கொண்டு பேசும்படி பார்வோனிடத்தில் பிரவேசித்தது முதல் அவன் இந்த ஜனங்களை உபத்திரவப்படுத்துகிறான்; நீர் உம்முடைய ஜனங்களை விடுதலையாக்கவில்லையே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மது நாமத்தைக்கொண்டு பேசும்படி பார்வோனிடத்தில் பிரவேசித்தது முதல் அவன் இந்த ஜனங்களை உபத்திரவப்படுத்துகிறான்; நீர் உம்முடைய ஜனங்களை விடுதலையாக்கவில்லையே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ுன்செய்து கொடுத்த கணக்கின்படியே செங்கல் செய்யும்படி சொல்லுங்கள்; அதிலே நீங்கள் ஒன்றும் குறைக்க வேண்டாம், அவர்கள் சோம்பலாய் இருக்கிறார்கள்; அதினால் நாங்கள் போய் எங்கள் தேவனுக்குப் பலியிடுவோம் என்று கூக்குரலிட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ுன்செய்து கொடுத்த கணக்கின்படியே செங்கல் செய்யும்படி சொல்லுங்கள்; அதிலே நீங்கள் ஒன்றும் குறைக்க வேண்டாம், அவர்கள் சோம்பலாய் இருக்கிறார்கள்; அதினால் நாங்கள் போய் எங்கள் தேவனுக்குப் பலியிடுவோம் என்று கூக்குரலிடு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னிதர் மேல் முன்னிலும் அதிக வேலையைச் சுமத்துங்கள், அதில் அவர்கள் கஷ்டப்படட்டும்: வீண் வார்த்தைகளுக்கு அவர்கள் செவிகொடுக்க விடாதிருங்கள் என்று கட்டளையி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ஜனங்களின் ஆளோட்டிகளும் அவர்கள் தலைவர்களும் புறப்பட்டுப் போய் ஜனங்களை நோக்கி: உங்களுக்கு வைக்கோல் கொடுப்பதில்லை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ஜனங்களின் ஆளோட்டிகளும் அவர்கள் தலைவர்களும் புறப்பட்டுப் போய் ஜனங்களை நோக்கி: உங்களுக்கு வைக்கோல் கொடுப்பதில்லை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ே போய் உங்களுக்கு அகப்படுகிற இடங்களில் வைக்கோல் சம்பாதியுங்கள்; ஆனாலும் உங்கள் வேலையில் ஒன்றும் குறைக்கப்படுவதில்லை என்று பார்வோன் சொல்லுகிறார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ே போய் உங்களுக்கு அகப்படுகிற இடங்களில் வைக்கோல் சம்பாதியுங்கள்; ஆனாலும் உங்கள் வேலையில் ஒன்றும் குறைக்கப்படுவதில்லை என்று பார்வோன் சொல்லுகிறார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வைக்கோலுக்குப் பதிலாகத் தாளடிகளைச் சேர்க்கும்படி ஜனங்கள் எகிப்து தேசம் எங்கும் சிதறிப்போ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து அடியாருக்கு வைக்கோல் கொடாதிருந்தும், செங்கல் அறுத்துத் தீரவேண்டும் என்று எங்களுக்குச் சொல்லுகிறார்கள்; உம்முடைய ஜனங்களிடத்தில் குற்றமிருக்க, உமது அடியாராகிய நாங்கள் அடிக்கப்படுகிறோம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ளோட்டிகள் அவர்களை நோக்கி: வைக்கோலிருந்த நாளில் செய்தபடியே உங்கள் வேலைகளை ஒவ்வொரு நாளிலும் செய்து முடியுங்கள் என்று சொல்லி, அவர்களைத் துரிதப்படுத்தி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ளோட்டிகள் அவர்களை நோக்கி: வைக்கோலிருந்த நாளில் செய்தபடியே உங்கள் வேலைகளை ஒவ்வொரு நாளிலும் செய்து முடியுங்கள் என்று சொல்லி, அவர்களைத் துரிதப்படுத்த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ர்வோனுடைய ஆளோட்டிகள் இஸ்ரவேல் புத்திரர்மேல் வைத்த அவர்களுடைய தலைவர்களை நோக்கி: செங்கல் வேலையில் நீங்கள் முன் செய்தது போல நேற்றும் இன்றும் ஏன் செய்யவில்லை என்று கேட்டு, அவர்களை அடித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ர்வோனுடைய ஆளோட்டிகள் இஸ்ரவேல் புத்திரர்மேல் வைத்த அவர்களுடைய தலைவர்களை நோக்கி: செங்கல் வேலையில் நீங்கள் முன் செய்தது போல நேற்றும் இன்றும் ஏன் செய்யவில்லை என்று கேட்டு, அவர்களை அடித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து அடியாருக்கு வைக்கோல் கொடாதிருந்தும், செங்கல் அறுத்துத் தீரவேண்டும் என்று எங்களுக்குச் சொல்லுகிறார்கள்; உம்முடைய ஜனங்களிடத்தில் குற்றமிருக்க, உமது அடியாராகிய நாங்கள் அடிக்கப்படுகிறோம்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ீங்கள் சோம்பலாயிருக்கிறீர்கள், சோம்பலாயிருக்கிறீர்கள்; அதினால்தான் போக வேண்டும், கர்த்தருக்குப் பலியிடவேண்டும் என்கிற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ீங்கள் சோம்பலாயிருக்கிறீர்கள், சோம்பலாயிருக்கிறீர்கள்; அதினால்தான் போக வேண்டும், கர்த்தருக்குப் பலியிடவேண்டும் என்கிற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ோய், வேலைசெய்யுங்கள், உங்களுக்கு வைக்கோல் கொடுக்கப்படுவதில்லை; ஆனாலும் கணக்கின்படியே நீங்கள் செங்கலை ஒப்புவிக்கவேண்டு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ஒவ்வொரு நாளிலும் அறுத்துத் தீரவேண்டிய செங்கலிலே ஒன்றும் குறைக்கப்படாது என்று சொல்லப்பட்டதினாலே, இஸ்ரவேல் புத்திரரின் தலைவர் தங்களுக்கு இக்கட்டு வந்தது என்று க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ൽമക്കളുടെ പ്രാമണികൾ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ർ ഫറവോനെ വിട്ടു പുറപ്പെടുമ്പോൾ മോശെയും അഹരോനും വഴിയിൽ നില്ക്കുന്നതു കണ്ട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രോടു നിങ്ങൾ ഫറവോന്റെയും അവന്റെ ഭൃത്യന്മാരുടെയും മുമ്പാകെ ഞങ്ങളെ നാറ്റി, ഞങ്ങളെ കൊല്ല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ുടെ കയ്യിൽ വാൾ കൊടുത്തതുകൊണ്ടു യഹോവ നിങ്ങളെ നോക്കി ന്യായം വിധിക്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പ്പോൾ മോശെ യഹോവയുടെ അടുക്കൽ ചെന്നു: കർത്താവേ, നീ ഈ ജനത്തിന്നു ദോഷം വരുത്തിയതു എന്തു? നീ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യച്ചതു എന്തിന്ന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തിന്റെശേഷം മോശെയും അഹരോനും ചെന്നു ഫറവോനോടു: മരുഭൂമിയിൽ എനിക്കു ഉത്സവം കഴിക്കേണ്ടതിന്നു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ത്തെ വിട്ടയക്കേണം എന്നിപ്രകാരം യിസ്രായേലിന്റെ ദൈവമായ യഹോവ കല്പ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തിന്നു ഫറവോൻ: യിസ്രായേലിനെ വിട്ടയപ്പാൻ തക്കവണ്ണം ഞാൻ യഹോവയുടെ വാക്കു കേൾക്കേണ്ടതിന്നു അവൻ ആ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യഹോവയെ അറികയില്ല; ഞാൻ യിസ്രായേലിനെ വിട്ടയക്കയുമ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തുകൊണ്ടു യിസ്രായേൽമക്കളുടെ പ്രാമണികൾ ചെന്നു ഫറവോനോടു നിലവിളിച്ചു; അടിയങ്ങളോടു ഇ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തിന്നു അവർ: എബ്രായരുടെ ദൈവം ഞങ്ങൾക്കു പ്രത്യക്ഷനായ്‍വന്നിരിക്കുന്നു; അവൻ മഹാമാരിയാലോ വാളാല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ളെ ദണ്ഡിപ്പിക്കാതിരിക്കേണ്ടതിന്നു ഞങ്ങൾ മൂന്നു ദിവസത്തെ വഴി മരുഭൂമിയിൽ പോയി, ഞങ്ങളുടെ ദൈവ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െക്കു യാഗം കഴിക്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മിസ്രയീംരാജാവു അവരോടു: മോശേ, അഹരോനേ, നിങ്ങൾ ജനങ്ങളെ വേല മിനക്കെടുത്തുന്നതു എന്തു? നിങ്ങളുടെ ഊഴ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ലെക്കു പോകുവ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േശത്തു ജനം ഇപ്പോൾ വളരെ ആകുന്നു; നിങ്ങൾ അവരെ അവരുടെ ഊഴിയവേല മിനക്കെടുത്തുന്നു എന്നും ഫറവോ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ന്നു ഫറവോൻ ജനത്തിന്റെ ഊഴിയ വിചാരകന്മാരോടും പ്രമാണികളോടും കല്പിച്ചതു എ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ഇഷ്ടിക ഉണ്ടാക്കുവാൻ ജനത്തിന്നു മുമ്പിലത്തെപ്പോലെ ഇനി വൈക്കോൽ കൊടുക്കരുതു; അവർ തന്നേ പോയി വൈക്കോ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ഖ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ുന്ന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ഞാൻ നിന്റെ നാമത്തിൽ സംസാരിപ്പാൻ ഫറവോന്റെ അടുക്കൽ ചെന്നതുമുതൽ അവൻ ഈ ജനത്തോടു ദോഷ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ിരിക്കുന്നു; നിന്റെ ജനത്തെ നീ വിടുവിച്ചതുമ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ങ്കിലും ഇഷ്ടികയുടെ കണക്കു മുമ്പിലത്തെപ്പോലെ തന്നേ അവരുടെ മേൽ ചുമത്തേണം; ഒട്ടും കുറെക്കരുതു.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ിയന്മാർ; അതുകൊണ്ടാകുന്നു: ഞങ്ങൾ പോയി ഞങ്ങളുടെ ദൈവത്തിന്നു യാഗം കഴിക്കട്ടെ എന്നു നിലവിള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രുടെ വേല അതിഭാരമായിരിക്കട്ടെ; അവർ അതിൽ കഷ്ടപ്പെടട്ട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രുടെ വ്യാജവാക്കുകൾ കേൾക്കരുതു. അങ്ങനെ ജനത്തിന്റെ ഊഴിയവിചാരകന്മാരും പ്രമാണികളും 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ത്തോടു: നിങ്ങൾക്കു വൈക്കോൽ തരികയി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ിങ്ങൾ തന്നേ പോയി കിട്ടുന്നേടത്തുനിന്നു വൈക്കോൽ ശേഖരിപ്പിൻ; എങ്കിലും നിങ്ങളുടെ വേലയിൽ ഒട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റെക്കയില്ല എന്നു ഫറവോൻ കല്പ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ങ്ങനെ ജനം വൈക്കോലിന്നു പകരം താളടി ശേഖരിപ്പാൻ മിസ്രയീംദേശത്തു എല്ലാടവും ചിതറി ന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ടിയങ്ങൾക്കു വൈക്കോൽ തരാതെ ഇഷ്ടിക ഉണ്ടാക്കുവിൻ എന്നു അവർ പറയുന്നു; അടിയങ്ങളെ തല്ലുന്നു;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ഊഴിയ വിചാരകന്മാർ അവരെ ഹേമിച്ചു: വൈക്കോൽ കിട്ടിവന്നപ്പോൾ ഉള്ളതിന്നു ശരിയായി നിങ്ങളുടെ നിത്യവേ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ിവസവും തികെക്കേണ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ഫറവോന്റെ ഊഴിയവിചാരകന്മാർ യിസ്രായേൽ മക്കളുടെ മേൽ ആക്കിയിരുന്ന പ്രമാണികളെ അടിച്ചു: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്നലെയും ഇന്നും മുമ്പിലത്തെപ്പോലെ ഇഷ്ടിക തികെക്കാഞ്ഞതു എന്തു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ജനത്തിന്നു പാപമാ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തിന്നു അവൻ: മടിയന്മാരാകുന്നു നിങ്ങൾ, മടിയന്മാർ; അതുകൊണ്ടു: ഞങ്ങൾ പോയി യഹോവെക്കു യാഗം കഴിക്കട്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നിങ്ങൾ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പോയി വേല ചെയ്‍വിൻ; വൈക്കോൽ തരികയില്ല, ഇഷ്ടിക കണക്കു പോലെ ഏല്പിക്കേണംതാനും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ദിവസംതോറുമുള്ള ഇഷ്ടികക്കണക്കിൽ ഒന്നും കുറെക്കരുതു എന്നു കല്പിച്ചപ്പോൾ തങ്ങൾ വിഷമത്തിലായി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2026-08-01T10:22:36Z</dcterms:created>
  <dcterms:modified xsi:type="dcterms:W3CDTF">2026-08-01T10:22:36Z</dcterms:modified>
  <dc:title>யாத்திராகமம்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