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கிப்தின் ராஜா அவர்களை நோக்கி: மோசேயும் ஆரோனுமாகிய நீங்கள் ஜனங்களைத் தங்கள் வேலைகளைவிட்டுக் கலையப் பண்ணுகிறது என்ன? உங்கள் சுமைகளைச் சுமக்கப் போங்கள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கிப்தின் ராஜா அவர்களை நோக்கி: மோசேயும் ஆரோனுமாகிய நீங்கள் ஜனங்களைத் தங்கள் வேலைகளைவிட்டுக் கலையப் பண்ணுகிறது என்ன? உங்கள் சுமைகளைச் சுமக்கப் போங்கள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பார்வோன்: இதோ, தேசத்தில் ஜனங்கள் மிகுதியாய் இருக்கிறார்கள்; அவர்கள் சுமை சுமக்கிறதை விட்டு ஓய்ந்திருக்கும்படி செய்கிறீர்களே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ன்றியும், அந்நாளிலே பார்வோன் ஜனங்களின் ஆளோட்டிகளையும் அவர்கள் தலைவரையும் நோக்கி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ன்றியும், அந்நாளிலே பார்வோன் ஜனங்களின் ஆளோட்டிகளையும் அவர்கள் தலைவரையும் நோக்கி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ெங்கல் வேலைக்கு நீங்கள் முன்போல இனி ஜனங்களுக்கு வைக்கோல் கொடுக்க வேண்டாம்; அவர்கள் தாங்களே போய்த் தங்களுக்கு வைக்கோல் சேர்க்கட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முன்செய்து கொடுத்த கணக்கின்படியே செங்கல் செய்யும்படி சொல்லுங்கள்; அதிலே நீங்கள் ஒன்றும் குறைக்க வேண்டாம், அவர்கள் சோம்பலாய் இருக்கிறார்கள்; அதினால் நாங்கள் போய் எங்கள் தேவனுக்குப் பலியிடுவோம் என்று கூக்குரலிடு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முன்செய்து கொடுத்த கணக்கின்படியே செங்கல் செய்யும்படி சொல்லுங்கள்; அதிலே நீங்கள் ஒன்றும் குறைக்க வேண்டாம், அவர்கள் சோம்பலாய் இருக்கிறார்கள்; அதினால் நாங்கள் போய் எங்கள் தேவனுக்குப் பலியிடுவோம் என்று கூக்குரலிடு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முன்செய்து கொடுத்த கணக்கின்படியே செங்கல் செய்யும்படி சொல்லுங்கள்; அதிலே நீங்கள் ஒன்றும் குறைக்க வேண்டாம், அவர்கள் சோம்பலாய் இருக்கிறார்கள்; அதினால் நாங்கள் போய் எங்கள் தேவனுக்குப் பலியிடுவோம் என்று கூக்குரலிட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னிதர் மேல் முன்னிலும் அதிக வேலையைச் சுமத்துங்கள், அதில் அவர்கள் கஷ்டப்படட்டும்: வீண் வார்த்தைகளுக்கு அவர்கள் செவிகொடுக்க விடாதிருங்கள் என்று கட்டளையி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மோசேயும் ஆரோனும் பார்வோனிடத்தில் போய்: இஸ்ரவேலின் தேவனாகிய கர்த்தர் வனாந்தரத்திலே எனக்குப் பண்டிகை கொண்டாடும்படி என் ஜனங்களைப் போகவிடவேண்டும் என்று சொல்லுகிறார் எ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னிதர் மேல் முன்னிலும் அதிக வேலையைச் சுமத்துங்கள், அதில் அவர்கள் கஷ்டப்படட்டும்: வீண் வார்த்தைகளுக்கு அவர்கள் செவிகொடுக்க விடாதிருங்கள் என்று கட்டளையி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ஜனங்களின் ஆளோட்டிகளும் அவர்கள் தலைவர்களும் புறப்பட்டுப் போய் ஜனங்களை நோக்கி: உங்களுக்கு வைக்கோல் கொடுப்பதில்லை;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ஜனங்களின் ஆளோட்டிகளும் அவர்கள் தலைவர்களும் புறப்பட்டுப் போய் ஜனங்களை நோக்கி: உங்களுக்கு வைக்கோல் கொடுப்பதில்லை;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ே போய் உங்களுக்கு அகப்படுகிற இடங்களில் வைக்கோல் சம்பாதியுங்கள்; ஆனாலும் உங்கள் வேலையில் ஒன்றும் குறைக்கப்படுவதில்லை என்று பார்வோன் சொல்லுகிறார்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ே போய் உங்களுக்கு அகப்படுகிற இடங்களில் வைக்கோல் சம்பாதியுங்கள்; ஆனாலும் உங்கள் வேலையில் ஒன்றும் குறைக்கப்படுவதில்லை என்று பார்வோன் சொல்லுகிறார் எ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வைக்கோலுக்குப் பதிலாகத் தாளடிகளைச் சேர்க்கும்படி ஜனங்கள் எகிப்து தேசம் எங்கும் சிதறிப்போ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ளோட்டிகள் அவர்களை நோக்கி: வைக்கோலிருந்த நாளில் செய்தபடியே உங்கள் வேலைகளை ஒவ்வொரு நாளிலும் செய்து முடியுங்கள் என்று சொல்லி, அவர்களைத் துரிதப்படுத்த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ளோட்டிகள் அவர்களை நோக்கி: வைக்கோலிருந்த நாளில் செய்தபடியே உங்கள் வேலைகளை ஒவ்வொரு நாளிலும் செய்து முடியுங்கள் என்று சொல்லி, அவர்களைத் துரிதப்படுத்த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ர்வோனுடைய ஆளோட்டிகள் இஸ்ரவேல் புத்திரர்மேல் வைத்த அவர்களுடைய தலைவர்களை நோக்கி: செங்கல் வேலையில் நீங்கள் முன் செய்தது போல நேற்றும் இன்றும் ஏன் செய்யவில்லை என்று கேட்டு, அவர்களை அடித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ர்வோனுடைய ஆளோட்டிகள் இஸ்ரவேல் புத்திரர்மேல் வைத்த அவர்களுடைய தலைவர்களை நோக்கி: செங்கல் வேலையில் நீங்கள் முன் செய்தது போல நேற்றும் இன்றும் ஏன் செய்யவில்லை என்று கேட்டு, அவர்களை அடி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, மோசேயும் ஆரோனும் பார்வோனிடத்தில் போய்: இஸ்ரவேலின் தேவனாகிய கர்த்தர் வனாந்தரத்திலே எனக்குப் பண்டிகை கொண்டாடும்படி என் ஜனங்களைப் போகவிடவேண்டும் என்று சொல்லுகிறார் எ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இஸ்ரவேல் புத்திரரின் தலைவர் பார்வோனிடத்தில் போய்ச் சத்தமிட்டு: உமது அடியாருக்கு நீர் இப்படிச் செய்கிறது என்ன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இஸ்ரவேல் புத்திரரின் தலைவர் பார்வோனிடத்தில் போய்ச் சத்தமிட்டு: உமது அடியாருக்கு நீர் இப்படிச் செய்கிறது என்ன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து அடியாருக்கு வைக்கோல் கொடாதிருந்தும், செங்கல் அறுத்துத் தீரவேண்டும் என்று எங்களுக்குச் சொல்லுகிறார்கள்; உம்முடைய ஜனங்களிடத்தில் குற்றமிருக்க, உமது அடியாராகிய நாங்கள் அடிக்கப்படுகிறோம் எ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து அடியாருக்கு வைக்கோல் கொடாதிருந்தும், செங்கல் அறுத்துத் தீரவேண்டும் என்று எங்களுக்குச் சொல்லுகிறார்கள்; உம்முடைய ஜனங்களிடத்தில் குற்றமிருக்க, உமது அடியாராகிய நாங்கள் அடிக்கப்படுகிறோம் என்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ன்: நீங்கள் சோம்பலாயிருக்கிறீர்கள், சோம்பலாயிருக்கிறீர்கள்; அதினால்தான் போக வேண்டும், கர்த்தருக்குப் பலியிடவேண்டும் என்கிறீ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ோய், வேலைசெய்யுங்கள், உங்களுக்கு வைக்கோல் கொடுக்கப்படுவதில்லை; ஆனாலும் கணக்கின்படியே நீங்கள் செங்கலை ஒப்புவிக்கவேண்டும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ோய், வேலைசெய்யுங்கள், உங்களுக்கு வைக்கோல் கொடுக்கப்படுவதில்லை; ஆனாலும் கணக்கின்படியே நீங்கள் செங்கலை ஒப்புவிக்கவேண்டும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ஒவ்வொரு நாளிலும் அறுத்துத் தீரவேண்டிய செங்கலிலே ஒன்றும் குறைக்கப்படாது என்று சொல்லப்பட்டதினாலே, இஸ்ரவேல் புத்திரரின் தலைவர் தங்களுக்கு இக்கட்டு வந்தது என்று கண்ட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ங்கள் ஒவ்வொரு நாளிலும் அறுத்துத் தீரவேண்டிய செங்கலிலே ஒன்றும் குறைக்கப்படாது என்று சொல்லப்பட்டதினாலே, இஸ்ரவேல் புத்திரரின் தலைவர் தங்களுக்கு இக்கட்டு வந்தது என்று கண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ார்வோனுடைய சமுகத்தைவிட்டுப் புறப்படுகையில், வழியில் நின்ற மோசேக்கும் ஆரோனுக்கும் எதிர்ப்பட்ட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ப் பார்வோன்: நான் இஸ்ரவேலைப் போகவிடக் கர்த்தரின் வார்த்தையைக் கேட்கிறதற்கு அவர் யார்? நான் கர்த்தரை அறியேன்; நான் இஸ்ரவேலைப் போக விடுவதில்லை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ார்வோனுடைய சமுகத்தைவிட்டுப் புறப்படுகையில், வழியில் நின்ற மோசேக்கும் ஆரோனுக்கும் எதிர்ப்பட்ட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ை நோக்கி: நீங்கள் பார்வோனின் கண்களுக்கு முன்பாகவும் அவருடைய ஊழியக்காரரின் கண்களுக்கு முன்பாகவும் எங்கள் வாசனையைக் கெடுத்து, எங்களைக் கொல்லும்படி அவர்கள் கையிலே பட்டயத்தைக் கொடுத்ததினிமித்தம், கர்த்தர் உங்களைப் பார்த்து நியாயம் தீர்க்கக்கடவர் என்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ை நோக்கி: நீங்கள் பார்வோனின் கண்களுக்கு முன்பாகவும் அவருடைய ஊழியக்காரரின் கண்களுக்கு முன்பாகவும் எங்கள் வாசனையைக் கெடுத்து, எங்களைக் கொல்லும்படி அவர்கள் கையிலே பட்டயத்தைக் கொடுத்ததினிமித்தம், கர்த்தர் உங்களைப் பார்த்து நியாயம் தீர்க்கக்கடவர் என்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ை நோக்கி: நீங்கள் பார்வோனின் கண்களுக்கு முன்பாகவும் அவருடைய ஊழியக்காரரின் கண்களுக்கு முன்பாகவும் எங்கள் வாசனையைக் கெடுத்து, எங்களைக் கொல்லும்படி அவர்கள் கையிலே பட்டயத்தைக் கொடுத்ததினிமித்தம், கர்த்தர் உங்களைப் பார்த்து நியாயம் தீர்க்கக்கடவர் என்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மோசே கர்த்தரிடத்தில் திரும்பிப்போய்: ஆண்டவரே, இந்த ஜனங்களுக்குத் தீங்கு வரப் பண்ணினதென்ன? ஏன் என்னை அனுப்பினீர்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மோசே கர்த்தரிடத்தில் திரும்பிப்போய்: ஆண்டவரே, இந்த ஜனங்களுக்குத் தீங்கு வரப் பண்ணினதென்ன? ஏன் என்னை அனுப்பினீர்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மது நாமத்தைக்கொண்டு பேசும்படி பார்வோனிடத்தில் பிரவேசித்தது முதல் அவன் இந்த ஜனங்களை உபத்திரவப்படுத்துகிறான்; நீர் உம்முடைய ஜனங்களை விடுதலையாக்கவில்லையே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மது நாமத்தைக்கொண்டு பேசும்படி பார்வோனிடத்தில் பிரவேசித்தது முதல் அவன் இந்த ஜனங்களை உபத்திரவப்படுத்துகிறான்; நீர் உம்முடைய ஜனங்களை விடுதலையாக்கவில்லையே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ப் பார்வோன்: நான் இஸ்ரவேலைப் போகவிடக் கர்த்தரின் வார்த்தையைக் கேட்கிறதற்கு அவர் யார்? நான் கர்த்தரை அறியேன்; நான் இஸ்ரவேலைப் போக விடுவதில்லை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ர்கள்: எபிரெயருடைய தேவன் எங்களைச் சந்தித்தார்; நாங்கள் வனாந்தரத்தில் மூன்றுநாள் பிரயாணம் போய், எங்கள் தேவனாகிய கர்த்தருக்குப் பலியிடும்படி போகவிடவேண்டும்; போகாதிருந்தால், அவர் கொள்ளை நோயும் பட்டயமும் எங்கள் மேல் வரப்பண்ணுவார் என்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ர்கள்: எபிரெயருடைய தேவன் எங்களைச் சந்தித்தார்; நாங்கள் வனாந்தரத்தில் மூன்றுநாள் பிரயாணம் போய், எங்கள் தேவனாகிய கர்த்தருக்குப் பலியிடும்படி போகவிடவேண்டும்; போகாதிருந்தால், அவர் கொள்ளை நோயும் பட்டயமும் எங்கள் மேல் வரப்பண்ணுவார் என்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ர்கள்: எபிரெயருடைய தேவன் எங்களைச் சந்தித்தார்; நாங்கள் வனாந்தரத்தில் மூன்றுநாள் பிரயாணம் போய், எங்கள் தேவனாகிய கர்த்தருக்குப் பலியிடும்படி போகவிடவேண்டும்; போகாதிருந்தால், அவர் கொள்ளை நோயும் பட்டயமும் எங்கள் மேல் வரப்பண்ணுவார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ர்கள்: எபிரெயருடைய தேவன் எங்களைச் சந்தித்தார்; நாங்கள் வனாந்தரத்தில் மூன்றுநாள் பிரயாணம் போய், எங்கள் தேவனாகிய கர்த்தருக்குப் பலியிடும்படி போகவிடவேண்டும்; போகாதிருந்தால், அவர் கொள்ளை நோயும் பட்டயமும் எங்கள் மேல் வரப்பண்ணுவார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રંતુ ફારુને તેમને કહ્યું, “હે મૂસા અને હારુન, તમે લોકોને હેરાન શા માંટે કરો છો? તમે તે લોકો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મમાં આડા આવો છો, તેમને તેમનું કામ કરવા દો. તમાંરે બન્નેએ પણ તમાંરું કામ શરુ કર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જુઓ, હમણા અહીં ઘણા મજૂરો છે અને તમે તે લોકોને કામમાંથી આરામ આપવા ઈચ્છો છો?”ફારુને લોકોને સજા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બરાબર તે જ દિવસે ફારુને ઇસ્રાએલના લોકો પાસે સખત કામ લેવાનો આદેશ મુકાદમોને આપ્યો. અને ઇસ્રાએલ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ુખીઓને હુકમ કર્યો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“હવે તમાંરે એ લોકોને ઈંટો બનાવવા માંટે પરાળ આપવું નહિ; એ લોકોને જાતે જઈને પરાળ ભેગું કરવા દ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રંતુ ધ્યાન રાખજો, અત્યાર સુધી એ લોકો જેટલી ઈંટો બનાવતા આવ્યા હતા તેટલી જ ઈંટો એમની પા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ાવડાવજો, એમાં ઘટાડો થવો જોઈએ નહિ, કારણ કે, હવે તે લોકો આળસુ થઈ ગયા છે. તેથી બૂમો પાડે છે કે, અ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માંરા દેવના યજ્ઞો કરવા અમને જવા દ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એટલા માંટે તે લોકો પાસે વધારે સખત કામ લો. એમને કામમાં રોકી રાખો. પછી એમની પાસે મૂસાની જૂઠી વા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લોકોની સાથે વાત કર્યા પછી મૂસા અને હારુન મિસરના રાજા ફારુન પાસે ગયા. તેઓએ કહ્યું, “ઇસ્રાએલના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વાનો સમય જ નહિ રહ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થી એ લોકોના મુકાદમોએ અને મુખીઓએ લોકોની પાસે જઈને કહ્યું, “ફારુને નિર્ણય કર્યો છે કે, તે ત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ને ઈંટો બનાવવા માંટે પરાળ નહિ આપ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માંરે જાતે જ તમાંરા માંટે પરાળ ભેગું કરવા જવું પડશે. તેથી જાઓ, પરાળ ભેગું કરો. પરંતુ તમે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હેલા જેટલી ઈંટો બનાવતા હતા તેમાં સહેજ પણ ઘટાડો કરવામાં નહિ આવ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આથી પ્રત્યેક વ્યક્તિ આખા મિસર દેશમાં પરાળ બનાવવા માંટે ખૂંપરા વીણવા ફેલાઈ 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મુકાદમો સખત કામ કરવા માંટે તાકીદ કરતા જ રહ્યા. “પહેલાં પરાળ મળતું હતું, ને રોજ જેટલું કામ કર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 તેટલું જ તમાંરે પૂરું કરવું પડ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ફારુનના મુખીઓએ ઇસ્રાએલીઓ ઉપર જે મુકાદમો દેખરેખ રાખવા નિયુક્ત કર્યા હતા તેમને ખૂબ માંર માંર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ૂછવામાં આવતું કે, ઈટો અત્યાર સુધી જેટલી બનાવતા હતા તેટલી આજકાલ અગાઉની જેમ કેમ પૂરી કરતા નથી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 કહે છે, ‘માંરા લોકોને માંરા માંનમાં ઉત્સવ ઊજવવા રણમાં જવા દ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એટલે ઇસ્રાએલીઓના મુખીઓ ફારુનની સમક્ષ આવીને પોકાર કરવા લાગ્યા, “તમે તમાંરા સેવકો સાથે આવો વર્તા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મ રાખો છ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માંરા સેવકોને પરાળ આપવામાં આવતું નથી તેમ છતાં અમને એમ કહેવામાં આવે છે કે ઈંટો પાડો; જરા જુઓ 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રા, તમાંરા સેવકોને કેવો માંર માંરવામાં આવે છે! ખરેખર, વાંક તો તમાંરા માંણસોનો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એટલે ફારુને કહ્યું, “તમે બધા તો આળસુ લોકો છો, તેથી કહો છો કે અમને યહોવાના યજ્ઞો કરવા જવા દ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માંટે હવે જાઓ, કામે લાગી જાઓ, તમને પરાળ આપવામાં નહિ આવે; અને નક્કી કરેલી ઈંટો તો તમાંરી વરઘ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માંણે પૂરી કરવી જ પડ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હિબ્રૂ મુકાદમોને જાણમાં આવ્યું કે તેઓ તકલીફમાં છે. તેમને ખબર હતી કે તેઓ માંણસો પાસેથી પહ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ટલી ઈંટો તૈયાર નથી કરાવી શક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અને પછી ફારુનની પાસેથી તેઓ નીકળ્યા ત્યારે મૂસા અને હારુન તેઓને રસ્તામાં મળ્યા. તેઓ તેમની રા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પરંતુ ફારુને કહ્યું, “યહોવા વળી કોણ છે? હું શા માંટે તેના આદેશ માંનું? શા માંટે હું ઇસ્રાએલીઓ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તા ઊભ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તેઓએ મૂસા અને હારુનને કહ્યું, “તમે શું કર્યુ છે એ યહોવા જુએ અને તમને સજા કરે. કારણ તમે અ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ારુન અને તેના સેવકોની નજરમાં તિરસ્કૃત બનાવી દીઘા છે; અને અમાંરી હત્યા કરવા માંટે તેઓને એક બહા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ી દીધુ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્યારે મૂસાએ યહોવાને પ્રાર્થના કરી અને કહ્યું, “હે યહોવા, તમે આ લોકોના આવા ભૂંડા હાલ શા માં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ા? વળી તમે મને જ શા માંટે મોકલ્ય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કારણ કે હું તમાંરા નામે ફારુન સાથે વાત કરવા આવ્યો ત્યારથી તેણે આ લોકોનું ભૂંડુ કરવા માંડયુ છ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મે તમાંરા લોકોને બચાવવાં માંટે કશું જ કર્યુ નથી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વા દઉં? તમે જેને યહોવા કહો છો, તેને હું ઓળખતો નથી, તેથી હું ઇસ્રાએલીઓને જવા દેવાની ના પાડું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્યારે હારુન અને મૂસાએ કહ્યું, “હિબ્રૂઓના દેવે અમને લોકોને દર્શન આપ્યાં છે, એટલા માંટે અમે ત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નંતી કરીએ છીએ કે તમે અમને રણમાં ત્રણ દિવસ પ્રવાસ કરવા દો. ત્યાં અમે અમાંરા દેવ યહોવાને એક યજ્ઞ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ર્પણ કરીશું, જો અમે એ પ્રમાંણે નહિ કરીએ તો તેમનો ક્રોધ ભભૂકી ઊઠશે અને અમાંરો નાશ કરશે. તે અમને મરક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તરવારનો ભોગ બનાવ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2026-06-15T08:38:40Z</dcterms:created>
  <dcterms:modified xsi:type="dcterms:W3CDTF">2026-06-15T08:38:40Z</dcterms:modified>
  <dc:title>யாத்திராகமம்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