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Jesus feels and knows
All the weight of human woes; 
Full and free His mercy flows,--
Blessed,blessed Jesus !
Oh, that Name we love to hear,
Name above all others dear !
How it calms our every fear !
Blessed, blessed Jesus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ly Jesus looks within,
Sees our hearts and all our sin;
Only He can make us clean ;
Blessed,blessed Jesus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Jesus answers prayer,
Lighter makes the cross we bear,
Bids us cast on Him our care ;
Blessed, blessed Jesus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afe in Him our souls abide,
Safe His hand our steps will guide,
Till we sing beyond the tide, 
Blessed, blessed Jesu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2026-09-15T09:55:22Z</dcterms:created>
  <dcterms:modified xsi:type="dcterms:W3CDTF">2026-09-15T09:55:22Z</dcterms:modified>
  <dc:title>Hymn : 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