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are shadows in the valley, 
Where our tired feet must go : 
But we hear the peaceful waters, 
As they murmur soft and low — 
And our Shepherd whispers gently, 
As He leads us onward still : 
There are shadows in the valley, 
But 'tis sunshine on the hi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unshine on the hill, 
There is sunshine on the hill ; . . 
There are shadows in the valley, 
But 'tis sunshine on the hi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re are shadows in the valley, 
But we breathe the sweet perfume 
Of the roses on the mountain, 
In their lovely vernal bloom ; 
And again our Shepherd whispers, 
As He leads us onward still : 
There are shadows in the valley, 
But 'tis sunshine on the hi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he shadows in the valley, 
Like a dream will pass away : 
They will vanish at the dawning 
Of the bright and glorious day ! 
Even now there comes an echo, 
And we feel its magic thrill : 
There are shadows in the valley, 
But 'tis sunshine on the hi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2026-07-30T21:54:26Z</dcterms:created>
  <dcterms:modified xsi:type="dcterms:W3CDTF">2026-07-30T21:54:26Z</dcterms:modified>
  <dc:title>Hymn : 825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