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darkest hour 
The morning draweth nigh ; 
After the tempest's power, 
The clear blue sk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fter the drifting snow, 
The sunny days of calm ; 
After the crushing blow, 
God's healing bal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fter the sad good-bye 
New friends around us throng ; 
After the burdened sigh, 
The sweetest so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fter the cross of tears, 
The crown of joy is given; 
After earth's weary years, 
The rest of heave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2026-06-15T12:10:40Z</dcterms:created>
  <dcterms:modified xsi:type="dcterms:W3CDTF">2026-06-15T12:10:40Z</dcterms:modified>
  <dc:title>Hymn : 927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