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a little word, softly and kindly 
Breathed in the ear of the sad and opprest ;
Oh, how it tenderly steals like a melody 
Over life's billows, and lulls them to rest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e little word I Only a little word ! 
Only a little word, whispered in love I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a little word, softly and kindly 
Dropped in a heart that is blighted and chilled; 
Oh, how its gentle strain tunes every chord again,
Waking the echoes that sorrow has stille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ly a little word, carefully spoken, 
Borne to the lost on the desert that roam, 
Breaks like the morning light, chasing the dreary night, 
Pointing them upward, and leading them hom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nly a little word, spoken for Jesus, 
Telling His pity, compassion, and love ; 
Out of the path of sin, thousands may gather in,
Joyful to enter His kingdom ab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2026-07-09T08:55:23Z</dcterms:created>
  <dcterms:modified xsi:type="dcterms:W3CDTF">2026-07-09T08:55:23Z</dcterms:modified>
  <dc:title>Hymn : 797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