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ever you do, wherever you go, 
Be loyal to Jesus, your King ! 
Oh, serve Him aright, and walk in the light : 
Be loyal to Jesus, your King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loyal to Jesus, and true ! . . .  
His arm will sustain thee, His strength will renew ; 
Walk close to Him ever, His cross keep in view : 
Be loyal to Jesus, your K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tempted and tried, stand close 
by His side ; Be loyal, etc. 
Through faith in His name the victory 
claim : Be loyal, etc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foes may annoy, still serve 
Him with joy : Be loyal, etc. 
Though danger and doubt encompass 
about : Be loyal, etc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o, spread the glad word, and sing of 
the Lord : Be loyal, etc. 
Your anthems of praise triumphantly 
raise: Be loyal, etc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2026-09-15T14:12:01Z</dcterms:created>
  <dcterms:modified xsi:type="dcterms:W3CDTF">2026-09-15T14:12:01Z</dcterms:modified>
  <dc:title>Hymn : 1101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