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feel like singing all the time, 
My tears are wiped away ; 
For Jesus is a Friend of mine, 
I'll serve Him every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ll praise Him ! praise Him ! praise Him all the time  ! 
Praise Him ! praise Him ! I'll praise Him all the tim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on the cross my Lord I saw, 
Nailed there by sins of mine, 
Fast fell the burning tears ; but now 
I'm singing all the ti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fierce temptations try my heart, 
I'll sing,  Jesus is mine !  
And so, though tears at times may 
I'm singing all the time. [start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wondrous story of the Lamb 
Tell with that voice of thine, 
Till others, with the glad new song, 
Go singing all the ti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2026-09-15T10:56:27Z</dcterms:created>
  <dcterms:modified xsi:type="dcterms:W3CDTF">2026-09-15T10:56:27Z</dcterms:modified>
  <dc:title>Hymn : 218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