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ள் உம் உதிரம் கறை யாவும் தீர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் வெளியே போராட்டங்கள் உட்ப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எத்தனையோ 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ண்ணம் அகற்றி எளியனை ரட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ண்டு மன்னிப் பீந்து சுத்திகரி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ன்னை அரவணையும் ம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க் கொண்டேன் உந்தம் வாக்குத்தங்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 நான் வந்தேன்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்டற்ற உம் அன்பினாலே தடை எ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 அகன்றதுவே இ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ட்டமே உந்தம் உடைமை யான் என்ற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்யன் நீர் சோரி பாவி எனக்காய்ச் சிந்தி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ஷ்டன் எனை அழைத்தீர் த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வோம் என்றே இதை அல்லாது போ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ட்டுக்குட்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க் கறைகளில் ஒன்றேனும் தா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ழிந்தால் வருவேன் என்று நில்ல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2026-09-15T18:05:02Z</dcterms:created>
  <dcterms:modified xsi:type="dcterms:W3CDTF">2026-09-15T18:05:02Z</dcterms:modified>
  <dc:title>துதிப் பாடல்கள் : 966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