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presProps" Target="presProps.xml"/>
  <Relationship Id="rId27" Type="http://schemas.openxmlformats.org/officeDocument/2006/relationships/viewProps" Target="viewProps.xml"/>
  <Relationship Id="rId28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6377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66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ெள் உம் உதிரம் கறை யாவும் தீர்த்திட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66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ேவாட்டுக்குட்டி வந்த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66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ண்ணம் வெளியே போராட்டங்கள் உட்பய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66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த்தனை எத்தனையோ இவ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66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ிண்ணம் அகற்றி எளியனை ரட்சிய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66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ேவாட்டுக்குட்டி வந்த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66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ஏற்றுக்கொண்டு மன்னிப் பீந்து சுத்திகரித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66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ென்னை அரவணையும் மன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66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ேற்றிக் கொண்டேன் உந்தம் வாக்குத்தங்களா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66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ேவாட்டுக்குட்டி வந்த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66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ஐயையா நான் வந்தேன் தேவ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66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ட்டற்ற உம் அன்பினாலே தடை எத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66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ாறி அகன்றதுவே இன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66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ிட்டமே உந்தம் உடைமை யான் என்றென்ற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66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ேவாட்டுக்குட்டி வந்தேன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66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ட்டுக்குட்டி வந்த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66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ய்யன் நீர் சோரி பாவி எனக்காய்ச் சிந்தித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66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ஷ்டன் எனை அழைத்தீர் தய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66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ெய்வோம் என்றே இதை அல்லாது போக்கில்ல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66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ேவாட்டுக்குட்டி வந்த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66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ள்ளக் கறைகளில் ஒன்றேனும் தானாய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66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ஒழிந்தால் வருவேன் என்று நில்ல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66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2">
  <a:themeElements>
    <a:clrScheme name="Theme6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2026-07-30T21:38:17Z</dcterms:created>
  <dcterms:modified xsi:type="dcterms:W3CDTF">2026-07-30T21:38:17Z</dcterms:modified>
  <dc:title>துதிப் பாடல்கள் : 966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