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ும் புயலிலே என்னைக் காத்தவரே
கண்ணின் மணிபோல காப்பவரே
தினம்தோறும் உம் கிருபையினால்
வழி நட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ு நேசரே என் ஆருயிர் நண்பனே
வாழ்த்துவேன் வணங்குவேன் உம்மையே
என் வாழ்நாளெல்லாம் உமக்காய் ஜீவிப்பேன்
என் உயிருள்ள நாள்வரை உம்மைப் போற்ற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 நாளின் ஒவ்வொரு செயலிலும்
உம் ஞானத்தால் என்னை நடத்துமே
நான் நடக்கும் வழிதனை காண்பித்து
ஆலோசனை சொல்லுமேன் --- எ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ழைய நினைவுகள் கசந்த நிகழ்ச்சிகள்
துயரமான பல தோல்விகள்
என்னை வாட்டுகின்ற வேளையில்
உம் சமூகத்தை நான் சாருவேன் --- எ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டைந்த உறவுகள் மனதின் கசப்புகள்
என்னை நொறுக்கும் இதயத்தின் ஏக்கங்கள்
இருளாய் என்னை சூழ்கையில்
உம் பிரசன்னம் தான் என் அடைக்கலம் ---  எ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2026-07-31T18:36:12Z</dcterms:created>
  <dcterms:modified xsi:type="dcterms:W3CDTF">2026-07-31T18:36:12Z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