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0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ு அதிசயம் அதிசயம் தா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ிய கிருபையால் என்னை தாங்குகின்ற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ிய வழியில் நடத்துகின்ற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ு ஆச்சரியம் ஆச்சரியம் தான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ம குயவனே உமது கரங்கள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யும் கொடுத்து விட்ட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சித்தம் போல என்னை நடத்துமே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தெய்வமே எ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ம் தெய்வமே – நன்றியோ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ப் பாடுவேன் -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றந்த நாள்முதல் இந்தநாள் வர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்தனையோ நன்மை செய்த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யா எத்தனையோ நன்மை செய்த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றுமையானவனைத் தூக்கி எடுத்த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ளவில்லாமல் ஆசீர்வதித்த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2026-06-15T08:56:08Z</dcterms:created>
  <dcterms:modified xsi:type="dcterms:W3CDTF">2026-06-15T08:56:08Z</dcterms:modified>
  <dc:title>துதிப் பாடல்கள் : 172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