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ாமுவேல் இஸ்ரவேலர் அனைவரையும் நோக்கி: இதோ, நீங்கள் எனக்குச் சொன்னபடியெல்லாம் உங்கள் சொற்கேட்டு உங்களுக்கு ஒரு ராஜாவை ஏற்படுத்த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இதோ, ராஜாவானவர் உங்களுக்கு முன்பாகச் சஞ்சரித்துவருகிறார்; நானோ கிழவனும் நரைத்தவனுமானேன்; என் குமாரர் உங்களோடிருப்பார்கள்; நான் என் சிறுவயதுமுதல் இந்நாள்வரைக்கும் உங்களுக்கு முன்பாகச் சஞ்சரித்துவந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இதோ, ராஜாவானவர் உங்களுக்கு முன்பாகச் சஞ்சரித்துவருகிறார்; நானோ கிழவனும் நரைத்தவனுமானேன்; என் குமாரர் உங்களோடிருப்பார்கள்; நான் என் சிறுவயதுமுதல் இந்நாள்வரைக்கும் உங்களுக்கு முன்பாகச் சஞ்சரித்துவந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அவர்கள்: நீர் எங்களுக்கு அநியாயஞ் செய்யவும் இல்லை; எங்களுக்கு இடுக்கண் செய்யவும் இல்லை; ஒருவர் கையிலும் ஒன்றும் வாங்கவும் இல்லை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அவர்கள்: நீர் எங்களுக்கு அநியாயஞ் செய்யவும் இல்லை; எங்களுக்கு இடுக்கண் செய்யவும் இல்லை; ஒருவர் கையிலும் ஒன்றும் வாங்கவும் இல்லை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நீங்கள் என் கையில் ஒன்றும் கண்டுபிடிக்கவில்லை என்பதற்குக் கர்த்தர் உங்களுக்கு எதிராகச் சாட்சியாயிருக்கிறார், அவர் அபிஷேகம் பண்ணினவரும் இன்று அதற்குச் சாட்சி என்றான்; அதற்கு அவர்கள்: அவர் சாட்சி தான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நீங்கள் என் கையில் ஒன்றும் கண்டுபிடிக்கவில்லை என்பதற்குக் கர்த்தர் உங்களுக்கு எதிராகச் சாட்சியாயிருக்கிறார், அவர் அபிஷேகம் பண்ணினவரும் இன்று அதற்குச் சாட்சி என்றான்; அதற்கு அவர்கள்: அவர் சாட்சி தான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ிலகிப்போகாதிருங்கள்; மற்றப்படி பிரயோஜனமற்றதும் ரட்சிக்கமாட்டாததுமாயிருக்கிற வீணானவைகளைப் பின்பற்றுவீர்கள்; அவைகள் வீணானவைகள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ுறம் சாமுவேல் ஜனங்களை நோக்கி: மோசேயையும் ஆரோனையும் ஏற்படுத்தினவரும், உங்கள் பிதாக்களை எகிப்துதேசத்திலிருந்து புறப்படப்பண்ணினவரும் கர்த்தர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ுறம் சாமுவேல் ஜனங்களை நோக்கி: மோசேயையும் ஆரோனையும் ஏற்படுத்தினவரும், உங்கள் பிதாக்களை எகிப்துதேசத்திலிருந்து புறப்படப்பண்ணினவரும் கர்த்தர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கர்த்தர் உங்களுக்கும் உங்கள் பிதாக்களுக்கும் செய்துவந்த எல்லா நீதியான கிரியைகளைக்குறித்தும், நான் கர்த்தருடைய சந்நிதியில் உங்களோடே நியாயம் பேசும்படிக்கு நீங்கள் நில்ல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கர்த்தர் உங்களுக்கும் உங்கள் பிதாக்களுக்கும் செய்துவந்த எல்லா நீதியான கிரியைகளைக்குறித்தும், நான் கர்த்தருடைய சந்நிதியில் உங்களோடே நியாயம் பேசும்படிக்கு நீங்கள் நில்ல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ு எகிப்திலே போயிருக்கும்போது, உங்கள் பிதாக்கள் கர்த்தரை நோக்கி முறையிட்டார்கள், அப்பொழுது கர்த்தர் மோசேயையும் ஆரோரையும் அனுப்பினார்; அவர்கள் உங்கள் பிதாக்களை எகிப்திலிருந்து அழைத்துவந்து, அவர்களை இந்த ஸ்தலத்திலே குடியிருக்கப்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ு எகிப்திலே போயிருக்கும்போது, உங்கள் பிதாக்கள் கர்த்தரை நோக்கி முறையிட்டார்கள், அப்பொழுது கர்த்தர் மோசேயையும் ஆரோரையும் அனுப்பினார்; அவர்கள் உங்கள் பிதாக்களை எகிப்திலிருந்து அழைத்துவந்து, அவர்களை இந்த ஸ்தலத்திலே குடியிருக்கப்பண்ண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தங்கள் தேவனாகிய கர்த்தரை மறந்துபோகிறபோது, அவர் அவர்களை ஆத்சோரின் சேனாபதியாகிய சிசெராவின் கையிலும், பெலிஸ்தரின் கையிலும், மோவாபிய ராஜாவின் கையிலும் விற்றுப்போட்டார்; இவர்கள் அவர்களுக்கு விரோதமாக யுத்தம் பண்ண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தங்கள் தேவனாகிய கர்த்தரை மறந்துபோகிறபோது, அவர் அவர்களை ஆத்சோரின் சேனாபதியாகிய சிசெராவின் கையிலும், பெலிஸ்தரின் கையிலும், மோவாபிய ராஜாவின் கையிலும் விற்றுப்போட்டார்; இவர்கள் அவர்களுக்கு விரோதமாக யுத்தம் பண்ண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ங்களைத் தமக்கு ஜனமாக்கிக்கொள்ளப் பிரியமானபடியினால், கர்த்தர் தம்முடைய மகத்துவமான நாமத்தினிமித்தம் தமது ஜனத்தைக் கைவிடமாட்ட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எருபாகாலையும் பேதானையும் யெப்தாவையும் சாமுவேலையும் அனுப்பி, நீங்கள் பயமில்லாமல் குடியிருக்கும்படிக்குச் சுற்றிலும் இருந்த உங்கள் சத்துருக்களின் கைக்கும் உங்களை நீங்கலாக்கி ரட்சி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எருபாகாலையும் பேதானையும் யெப்தாவையும் சாமுவேலையும் அனுப்பி, நீங்கள் பயமில்லாமல் குடியிருக்கும்படிக்குச் சுற்றிலும் இருந்த உங்கள் சத்துருக்களின் கைக்கும் உங்களை நீங்கலாக்கி ரட்சி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்மோன் புத்திரரின் ராஜாவாகிய நாகாஸ் உங்களுக்கு விரோதமாய் வருகிறதை நீங்கள் கண்டபோது, உங்கள் தேவனாகிய கர்த்தரே உங்களுக்கு ராஜாவாயிருந்தும், நீங்கள் என்னை நோக்கி: அப்படியல்ல, ஒரு ராஜா எங்கள்மேல் ஆளவேண்டும் என்ற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்மோன் புத்திரரின் ராஜாவாகிய நாகாஸ் உங்களுக்கு விரோதமாய் வருகிறதை நீங்கள் கண்டபோது, உங்கள் தேவனாகிய கர்த்தரே உங்களுக்கு ராஜாவாயிருந்தும், நீங்கள் என்னை நோக்கி: அப்படியல்ல, ஒரு ராஜா எங்கள்மேல் ஆளவேண்டும் என்ற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ீங்கள் வேண்டும் என்று விரும்பித் தெரிந்துகொண்ட ராஜா, இதோ, இருக்கிறார்; இதோ, கர்த்தர் உங்களுக்கு ஒரு ராஜாவை ஏற்படுத்தி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ீங்கள் வேண்டும் என்று விரும்பித் தெரிந்துகொண்ட ராஜா, இதோ, இருக்கிறார்; இதோ, கர்த்தர் உங்களுக்கு ஒரு ராஜாவை ஏற்படுத்தி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ர்த்தருடைய வாக்குக்கு விரோதமாய்க் கலகம்பண்ணாமல் கர்த்தருக்குப் பயந்து, அவரைச் சேவித்து, அவருடைய சத்தத்திற்குக் கீழ்ப்படிந்தால், நீங்களும் உங்களை ஆளுகிற ராஜாவும் உங்கள் தேவனாகிய கர்த்தரைப் பின்பற்றுகிறவர்களாயிருப்ப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ர்த்தருடைய வாக்குக்கு விரோதமாய்க் கலகம்பண்ணாமல் கர்த்தருக்குப் பயந்து, அவரைச் சேவித்து, அவருடைய சத்தத்திற்குக் கீழ்ப்படிந்தால், நீங்களும் உங்களை ஆளுகிற ராஜாவும் உங்கள் தேவனாகிய கர்த்தரைப் பின்பற்றுகிறவர்களாயிருப்ப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கர்த்தருடைய சத்தத்திற்குக் கீழ்ப்படியாமல், கர்த்தருடைய வாக்குக்கு விரோதமாய்க் கலகம்பண்ணினீர்களானால், கர்த்தருடைய கை உங்கள் பிதாக்களுக்கு விரோதமாயிருந்தது போல உங்களுக்கும் விரோதம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ங்களைத் தமக்கு ஜனமாக்கிக்கொள்ளப் பிரியமானபடியினால், கர்த்தர் தம்முடைய மகத்துவமான நாமத்தினிமித்தம் தமது ஜனத்தைக் கைவிடமாட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கர்த்தருடைய சத்தத்திற்குக் கீழ்ப்படியாமல், கர்த்தருடைய வாக்குக்கு விரோதமாய்க் கலகம்பண்ணினீர்களானால், கர்த்தருடைய கை உங்கள் பிதாக்களுக்கு விரோதமாயிருந்தது போல உங்களுக்கும் விரோதம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கர்த்தர் உங்கள் கண்களுக்கு முன்பாகச் செய்யும் பெரிய காரியத்தை நின்று பார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று கோதுமை அறுப்பின் நாள் அல்லவா? நீங்கள் உங்களுக்கு ஒரு ராஜாவைக் கேட்டதினால், கர்த்தரின் பார்வைக்குச் செய்த உங்களுடைய பொல்லாப்புப் பெரியதென்று நீங்கள் கண்டு உணரும் படிக்கு, நான் கர்த்தரை நோக்கி விண்ணப்பம்பண்ணுவேன்; அப்பொழுது இடி முழக்கங்களையும் மழையையும் கட்டளையிடுவார் என்று சொல்ல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று கோதுமை அறுப்பின் நாள் அல்லவா? நீங்கள் உங்களுக்கு ஒரு ராஜாவைக் கேட்டதினால், கர்த்தரின் பார்வைக்குச் செய்த உங்களுடைய பொல்லாப்புப் பெரியதென்று நீங்கள் கண்டு உணரும் படிக்கு, நான் கர்த்தரை நோக்கி விண்ணப்பம்பண்ணுவேன்; அப்பொழுது இடி முழக்கங்களையும் மழையையும் கட்டளையிடுவார் என்று சொல்ல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று கோதுமை அறுப்பின் நாள் அல்லவா? நீங்கள் உங்களுக்கு ஒரு ராஜாவைக் கேட்டதினால், கர்த்தரின் பார்வைக்குச் செய்த உங்களுடைய பொல்லாப்புப் பெரியதென்று நீங்கள் கண்டு உணரும் படிக்கு, நான் கர்த்தரை நோக்கி விண்ணப்பம்பண்ணுவேன்; அப்பொழுது இடி முழக்கங்களையும் மழையையும் கட்டளையிடுவார் என்று சொல்ல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கர்த்தரை நோக்கி விண்ணப்பம்பண்ணினான்; அன்றையதினமே கர்த்தர் இடிமுழக்கங்களையும் மழையையும் கட்டளையிட்டார்; அப்பொழுது ஜனங்கள் எல்லாரும் கர்த்தருக்கும் சாமுவேலுக்கும் மிகவும் பயந்த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கர்த்தரை நோக்கி விண்ணப்பம்பண்ணினான்; அன்றையதினமே கர்த்தர் இடிமுழக்கங்களையும் மழையையும் கட்டளையிட்டார்; அப்பொழுது ஜனங்கள் எல்லாரும் கர்த்தருக்கும் சாமுவேலுக்கும் மிகவும் பயந்து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ைப் பார்த்து: நாங்கள் சாகாதபடிக்கு உம்முடைய தேவனாகிய கர்த்தரிடத்தில் உம்முடைய அடியாருக்காக விண்ணப்பம் செய்யும்; நாங்கள் செய்த எல்லாப் பாவங்களோடும் எங்களுக்கு ஒரு ராஜா வேண்டும் என்று கேட்ட இந்தப் பாவத்தையும் கூட்டிக்கொண்டோம் என்று ஜனங்கள் எல்லாரும் சொன்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ைப் பார்த்து: நாங்கள் சாகாதபடிக்கு உம்முடைய தேவனாகிய கர்த்தரிடத்தில் உம்முடைய அடியாருக்காக விண்ணப்பம் செய்யும்; நாங்கள் செய்த எல்லாப் பாவங்களோடும் எங்களுக்கு ஒரு ராஜா வேண்டும் என்று கேட்ட இந்தப் பாவத்தையும் கூட்டிக்கொண்டோம் என்று ஜனங்கள் எல்லாரும் சொன்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ாமுவேல் ஜனங்களை நோக்கி: பயப்படாதேயுங்கள்; நீங்கள் இந்தப் பொல்லாப்பையெல்லாம் செய்தீர்கள்; ஆகிலும் கர்த்தரை விட்டுப் பின்வாங்காமல் கர்த்தரை உங்கள் முழுஇருதயத்தோடும் சேவ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ும் உங்களுக்காக விண்ணப்பம் செய்யாதிருப்பேனாகில் கர்த்தருக்கு விரோதமாகப் பாவஞ்செய்கிறவனாயிருப்பேன்; அது எனக்குத் தூரமாயிருப்பதாக; நன்மையும் செவ்வையுமான வழியை நான் உங்களுக்குப் போதிப்ப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ாமுவேல் ஜனங்களை நோக்கி: பயப்படாதேயுங்கள்; நீங்கள் இந்தப் பொல்லாப்பையெல்லாம் செய்தீர்கள்; ஆகிலும் கர்த்தரை விட்டுப் பின்வாங்காமல் கர்த்தரை உங்கள் முழுஇருதயத்தோடும் சேவிய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ாமுவேல் ஜனங்களை நோக்கி: பயப்படாதேயுங்கள்; நீங்கள் இந்தப் பொல்லாப்பையெல்லாம் செய்தீர்கள்; ஆகிலும் கர்த்தரை விட்டுப் பின்வாங்காமல் கர்த்தரை உங்கள் முழுஇருதயத்தோடும் சேவ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எப்படியும் கர்த்தருக்குப் பயந்து, உங்கள் முழுஇருதயத்தோடும் உண்மையாய் அவரைச் சேவிக்கக்கடவீர்கள்; அவர் உங்களிடத்தில் எவ்வளவு மகிமையான காரியங்களைச் செய்தார் என்பதைச் சிந்தித்துப்பார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எப்படியும் கர்த்தருக்குப் பயந்து, உங்கள் முழுஇருதயத்தோடும் உண்மையாய் அவரைச் சேவிக்கக்கடவீர்கள்; அவர் உங்களிடத்தில் எவ்வளவு மகிமையான காரியங்களைச் செய்தார் என்பதைச் சிந்தித்துப்பா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் இன்னும் பொல்லாப்பைச் செய்யவே செய்வீர்களானால், நீங்களும் உங்கள் ராஜாவும் நாசமடைவீர்கள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ாமுவேல் இஸ்ரவேலர் அனைவரையும் நோக்கி: இதோ, நீங்கள் எனக்குச் சொன்னபடியெல்லாம் உங்கள் சொற்கேட்டு உங்களுக்கு ஒரு ராஜாவை ஏற்படுத்தி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ನ್ನು ನೇಮ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ಗೋ, ಆ ಅರಸನು ಇನ್ನು ಮುಂದೆ ನಿಮ್ಮನ್ನು ನಡಿಸುತ್ತಾನೆ. ಈಗ ನಾನು ತಲೆನರೆತ ಮುದುಕನಾಗಿದ್ದೇನೆ. ಇಗೋ,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ರು ನಿಮ್ಮ ಸಂಗಡ ಇದ್ದಾರೆ. ನಾನು ನನ್ನ ಬಾಲ್ಯದಿಂದ ಈ ದಿನದ ವರೆಗೂ ನಿಮ್ಮ ಮುಂದೆ ನಡಕೊ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ಗೋ, ನಾನು ಇಲ್ಲಿದ್ದೇನೆ; ಕರ್ತನ ಮುಂದೆಯೂ ಆತನ ಅಭಿಷಿಕ್ತನ ಮುಂದೆಯೂ ನನಗೆ ವಿರೋಧವಾಗಿ ಸಾಕ್ಷಿಕೊಡಿರಿ. ನಾನು ಯ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ನ್ನಾದರೂ ಕತ್ತೆಯ ನ್ನಾದರೂ ತೆಗೆದುಕೊಂಡೆನೋ? ಯಾರಿಗಾದರೂ ವಂಚನೆ ಮಾಡಿದೆನೋ? ಯಾರನ್ನಾದರೂ ಹಿಂಸಿಸಿ ದೆನ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ರಿಂದಲಾದರೂ ಕಣ್ಣಿಗೆ ಮರೆಮಾಡುವ ಲಂಚವನ್ನು ತೆಗೆದುಕೊಂಡೆನೋ? ಹೀಗಿದ್ದರೆ ಹೇಳಿರಿ ತಿರಿಗಿಕೊಡ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--ನೀನು ನಮಗೆ ವಂಚನೆ ಮಾಡಲಿಲ್ಲ, ನಮ್ಮನ್ನು ಹಿಂಸಿಸಲಿಲ್ಲ; ನೀನು ಯಾವನ ಕೈಯಿಂದ ಏನಾದರೂ ತಕ್ಕೊಳ್ಳಲಿಲ್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ಅವರಿಗೆ--ನೀವು ನನ್ನಲ್ಲಿ ಏನಾದರೂ ಕಂಡು ಹಿಡಿಯಲಿಲ್ಲವೆಂಬದಕ್ಕೆ ಕರ್ತನೇ ನಿಮಗೆ ಸಾಕ್ಷಿಯಾಗಿ ದ್ದಾನೆ;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ಭಿಷಿಕ್ತನು ಈಹೊತ್ತು ಸಾಕ್ಷಿಯಾಗಿದ್ದಾನೆ ಅಂದನು. ಅದಕ್ಕವರು--ಆತನು ಸಾಕ್ಷಿಯಾಗಿದ್ದಾನ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ು ವ್ಯರ್ಥ ವಾದವುಗಳೇ ಸರಿ. ಯಾಕಂದರೆ ಕರ್ತನು ತನ್ನ ಮಹತ್ತಾದ ಹೆಸರಿಗೋಸ್ಕರ ತನ್ನ ಜನರನ್ನು ಕೈಬಿಡು 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ಸಮುವೇಲನು ಜನರಿಗೆ--ಮೋಶೆ ಯನ್ನೂ ಆರೋನನನ್ನೂ ಮುಂದಕ್ಕೆ ತಂದು ನಿಮ್ಮ ಪಿತೃಗಳನ್ನು ಐಗುಪ್ತದೇಶದೊಳಗಿಂದ ಬರಮಾಡ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ೇ ಇದಕ್ಕೆ ಸಾಕ್ಷ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ದರಿಂದ ಈಗ ನಿಲ್ಲಿರಿ; ಕರ್ತನು ನಿಮಗೂ ನಿಮ್ಮ ತಂದೆಗಳಿಗೂ ಮಾಡಿದ ಸಮಸ್ತ ನೀತಿಯುಳ್ಳ ಕ್ರಿಯೆಗಳ ವಿಷಯ ಕರ್ತನ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ನ್ಯಾಯ ಹ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ಯಾಕೋಬನು ಐಗುಪ್ತಕ್ಕೆ ಬಂದ ತರುವಾಯ ನಿಮ್ಮ ತಂದೆಗಳು ಕರ್ತ ನಿಗೆ ಮೊರೆಯಿಟ್ಟರು. ಆಗ ಕರ್ತನು ಮೋಶೆಯನ್ನೂ ಆರೋನನ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ಳುಹಿಸಿದನು. ಇವರು ನಿಮ್ಮ ತಂದೆ ಗಳನ್ನು ಐಗುಪ್ತದಿಂದ ಕರತಂದು ಅವರನ್ನು ಈ ದೇಶ ದಲ್ಲಿ ವಾಸಿಸುವಂತ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ಅವರು ತಮ್ಮ ದೇವರಾದ ಕರ್ತನನ್ನು ಮರೆತುಹೋದಾಗ ಆತನು ಅವರನ್ನು ಹಾಚೋರಿನ ಸೈನ್ಯಾಧಿಪತಿಯಾದ ಸೀಸೆರನ ಕೈ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 ಕೈಗೂ ಮೋವಾಬ್ಯರ ಅರಸನ ಕೈಗೂ ಮಾರಿ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ವರು ಅವರ ಸಂಗಡ ಯುದ್ಧಮಾಡಿದರು. ಆದದರಿಂದ ಅವರು ಕರ್ತನಿಗೆ ಮೊರೆಯಿಟ್ಟು--ನಾವು ಕರ್ತನಾದ ನಿನ್ನನ್ನು ಬಿ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ಳನನ್ನೂ ಅಷ್ಟೋರೆತನ್ನೂ ಸೇವಿಸಿದ್ದರಿಂದ ಪಾಪಮಾಡಿದೆವು. ಈಗ ನೀನು ನಮ್ಮ ಶತ್ರುಗಳ ಕೈಯಿಂದ ನಮ್ಮನ್ನು ಬಿಡಿಸು,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ಿಮ್ಮನ್ನು ತನ್ನ ಜನರಾಗಿ ಮಾಡಿಕೊಳ್ಳಲು ಇಚ್ಛೈಸಿದ್ದಾನಲ್ಲಾ! ಇದಲ್ಲದೆ ನಾನು ನಿಮಗೋಸ್ಕರ ಪ್ರಾರ್ಥನೆ ಮಾಡ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ಸೇವಿಸು ವ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ಕರ್ತನು ಯೆರುಬ್ಬಾಳನನ್ನೂ ಬೆದಾನನನ್ನೂ ಯೆಫ್ತಾಹನನ್ನೂ ಸಮುವೇಲನನ್ನೂ ಕಳುಹಿಸಿ ನಿಮ್ಮನ್ನು ಸಮಸ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ಕ್ಕಿನಲ್ಲಿರುವ ನಿಮ್ಮ ಶತ್ರು ಗಳ ಕೈಯಿಂದ ಬಿಡಿಸಿ ನೀವು ಸುರಕ್ಷಿತವಾಗಿ ವಾಸಿಸು ವಂತ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ಅಮ್ಮೋನನ ಮಕ್ಕಳ ಅರಸನಾದ ನಾಹಾಷನು ನಿಮಗೆ ವಿರೋಧವಾಗಿ ಯುದ್ಧ ಮಾಡಲು ಬರುವದನ್ನು ನೋಡಿದಾಗ ನಿಮ್ಮ ದೇವರ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ೇ ನಿಮಗೆ ಅರಸನಾಗಿದ್ದರೂ ನೀವು ನನಗೆ--ಹಾಗೆ ಬೇಡ; ಒಬ್ಬ ಅರಸನು ನಮ್ಮನ್ನು ಆಳಬೇಕು ಅಂ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ಗೋ, ನೀವು ಆರಿಸಿಕೊಂಡು ಅಪೇಕ್ಷಿಸಿದ ಅರಸನು ಇಲ್ಲಿ ಇದ್ದಾನೆ. ಇಗೋ, ಕರ್ತನು ನಿಮ್ಮ ಮೇಲೆ ಅವನನ್ನು ಅರಸನನ್ನ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ೇಮ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ೀವು ಕರ್ತನ ಮಾತಿಗೆ ವಿರೋಧವಾಗಿ ತಿರುಗಿ ಬೀಳದೆ ಕರ್ತನಿಗೆ ಭಯಪಟ್ಟು ಆತನನ್ನು ಸೇವಿಸಿ ಆತನ ಮಾತಿಗೆ ವಿಧೇಯರಾ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ೂ ನಿಮ್ಮ ಮೇಲೆ ಆಳುವ ಅರಸನೂ ನಿಮ್ಮ ದೇವರಾದ ಕರ್ತನನ್ನು ತಪ್ಪದೆ ಹಿಂಬಾಲಿಸ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ೀವು ಕರ್ತನ ಮಾತಿಗೆ ವಿಧೇಯರಾಗದಿದ್ದರೆ, ಕರ್ತನ ಆಜ್ಞೆಗೆ ವಿರೋಧವಾಗಿ ತಿರಿಗಿ ಬಿದ್ದರೆ, ಕರ್ತನ ಹಸ್ತವು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ಿಗೆ ವಿರೋಧವಾಗಿ ಮಾಡುವ ಪಾಪವು ನನಗೆ ದೂರವಾಗಿ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ಂದೆಗಳಿಗೆ ವಿರೋಧವಾಗಿದ್ದಂತೆಯೇ ನಿಮಗೂ ವಿರೋಧವಾಗಿ 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ಈಗ ನಿಂತುಕೊಂಡು ಕರ್ತನು ನಿಮ್ಮ ಕಣ್ಣುಗಳ ಮುಂದೆ ಮಾಡುವ ಈ ದೊಡ್ಡ ಕಾರ್ಯ ವನ್ನು ನೋ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ಈ ದಿನ ಗೋಧಿಯ ಸುಗ್ಗಿ ಅಲ್ಲವೋ? ನೀವು ನಿಮಗೆ ಒಬ್ಬ ಅರಸನನ್ನು ಕೇಳಿದ್ದ ರಿಂದ ಕರ್ತನ ದೃಷ್ಟಿಗೆ ನೀವು ಮಾಡಿದ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ಟ್ಟತ ನವು ಹೆಚ್ಚಾಗಿದೆ ಎಂದು ತಿಳುಕೊಂಡು ನೋಡುವ ಹಾಗೆ ನಾನು ಕರ್ತನಿಗೆ ಮೊರೆಯಿಡುವೆನು; ಆಗ ಆತನು ಗುಡುಗ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ಳೆಯನ್ನೂ ಕಳುಹ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ಸಮುವೇಲನು ಕರ್ತನಿಗೆ ಮೊರೆ ಇಟ್ಟದ್ದರಿಂದ ಆ ದಿವಸದಲ್ಲೇ ಕರ್ತನು ಗುಡುಗನ್ನೂ ಮಳೆಯನ್ನೂ ಕಳುಹಿಸಿದನು.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ೆಲ್ಲರು ಕರ್ತನಿಗೂ ಸಮು ವೇಲನಿಗೂ ಬಹಳವಾಗಿ ಭಯ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ಜನರೆಲ್ಲರು ಸಮುವೇಲನಿಗೆ--ನಾವು ಸಾಯದ ಹಾಗೆ ನಿನ್ನ ದೇವ ರಾದ ಕರ್ತನಿಗೆ ನಿನ್ನ ಸೇವಕರಿಗೋಸ್ಕರ ಪ್ರಾರ್ಥನೆ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ನಮಗೆ ಒಬ್ಬ ಅರಸನು ಬೇಕೆಂದು ಕೇಳಿ ನಮ್ಮ ಸಮಸ್ತ ಪಾಪಗಳಿಗೆ ಕೆಟ್ಟತನ ವನ್ನು ಕೂಡಿಸಿದೆವೆಂದು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ಸಮು ವೇಲನು ಜನರಿಗೆ--ನೀವು ಭಯಪಡಬೇಡಿರಿ. ಈ ಕೆಟ್ಟತನವನ್ನೆಲ್ಲಾ ಮಾಡಿದ್ದೀರಿ; ಆದರೂ ಕರ್ತನನ್ನು ಬಿ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ಉತ್ತಮವಾದ ಸರಿಯಾದ ಮಾರ್ಗವನ್ನು ನಿಮಗೆ ಬೋಧ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ದೆ ನಿಮ್ಮ ಪೂರ್ಣ ಹೃದಯದಿಂದ ಕರ್ತನನ್ನು ಸೇವಿಸಿರಿ. ಲಾಭಕರವಿಲ್ಲದಂಥವುಗಳನ್ನೂ ಬಿಡಿಸಲಾರದವು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್ಯರ್ಥವಾದವುಗಳನ್ನೂ ಅನುಸರಿಸುವದಕ್ಕೆ ಹೋಗ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ನೀವು ಕರ್ತನಿಗೆ ಭಯ ಪಟ್ಟು ನಿಮ್ಮ ಪೂರ್ಣ ಹೃದಯದಿಂದ ಸತ್ಯದಲ್ಲಿ ಆತ ನನ್ನು ಸೇವಿಸಿರಿ. ಆತನು ನಿಮಗೋಸ್ಕರ ಎಂ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ಹತ್ತಾದ ಕಾರ್ಯಗಳನ್ನು ಮಾಡಿದನೆಂದು ಆಲೋ ಚ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ದರೆ ನೀವು ಕೆಟ್ಟತನವನ್ನು ಇನ್ನೂ ಮಾಡಿದರೆ ನೀವೂ ನಿಮ್ಮ ಅರಸನೂ ನಾಶವಾಗುವ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ಮುವೇಲನು ಇಸ್ರಾಯೇಲ್ಯರೆಲ್ಲರಿಗೆ--ಇಗೋ, ನೀವು ನನಗೆ ಹೇಳಿದ್ದೆಲ್ಲಾದರಲ್ಲಿ ನಿಮ್ಮ ಮಾತು ಕೇಳಿ ನಿಮ್ಮ ಮೇಲೆ ಒಬ್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2026-06-03T09:52:44Z</dcterms:created>
  <dcterms:modified xsi:type="dcterms:W3CDTF">2026-06-03T09:52:44Z</dcterms:modified>
  <dc:title>1 சாமுவேல்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