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6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டுமே எல்லாம் கூடுமே
உம்மாலே எல்லாம் கூடும்
கூடாதது ஒன்றுமில்லை உம்மால்
கூடாதது ஒன்றுமி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டல்மீது நடந்தீரையா
கடும்புயல் அடக்கினீரே
சாத்தானை ஒடுக்கினீரே
சர்வ வல்ல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ெங்கடல் உம்மைக் கண்டு
ஓட்டம் பிடித்ததையா
யோர்தான் உம்மைக் கண்டு
பின்னோக்கிச் சென்றத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ரித்து உயிர்த்தீரையா
மரணத்தை ஜெயித்தீரையா
மறுபடி வருவீரையா
உருமாற்றம் தருவீர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ம் நாமம் சொன்னால் போதும்
பேய்கள் ஓடுதையா
உம் பெயரால் கை நீட்டினால்
நோய்கள் மறையுத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2026-07-31T14:49:30Z</dcterms:created>
  <dcterms:modified xsi:type="dcterms:W3CDTF">2026-07-31T14:49:30Z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