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தம் தாசருடன் நட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னியேலைச் சிங்க கெப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ன் துணையால் காத்தன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னி மழையை நிறுத்த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ன் எலியா தன் வாக்க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ுவாவின் வார்த்த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ும் சூரியன் நின்றதுவே – ஆச்சர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திலைத் தாண்டி சேனைக்குள் பா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ெலன் தேவனிடம் அடைந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ழ்த்தினானே கோலியா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மே!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ரன் தாவீது கல்லெறிந்தே – ஆச்சர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ம் முற்பிதாக்கள் நம்பின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என்றும் மாறி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ை நோக்கி வேண்ட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ம்மை ஆதரிப்பார் – ஆச்சரியம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செய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பக்தர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ங்கடல் இரண்டாய் பிரிந்து போ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 ஜனங்களைக் கடத்த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ுதிகள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 எரிகோ வீழ்ந்த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ஏழுமடங்கு எரி நெருப்ப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2026-09-15T18:27:26Z</dcterms:created>
  <dcterms:modified xsi:type="dcterms:W3CDTF">2026-09-15T18:27:26Z</dcterms:modified>
  <dc:title>துதிப் பாடல்கள் : 205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