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 தம் தாசருடன் நடந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னியேலைச் சிங்க கெபி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ன் துணையால் காத்தனர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னி மழையை நிறுத்த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ன் எலியா தன் வாக்கி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ோசுவாவின் வார்த்தைய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ும் சூரியன் நின்றதுவே – ஆச்சரி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திலைத் தாண்டி சேனைக்குள் பா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பெலன் தேவனிடம் அடைந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ழ்த்தினானே கோலியா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்சரியமே! அதிச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ரன் தாவீது கல்லெறிந்தே – ஆச்சரிய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ம் முற்பிதாக்கள் நம்பின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ற்றும் இன்றும் என்றும் மாறிட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மை நோக்கி வேண்டும் 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நம்மை ஆதரிப்பார் – ஆச்சரியம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செயல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 பக்தரி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செங்கடல் இரண்டாய் பிரிந்து போ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ந்த ஜனங்களைக் கடத்தின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ின் துதிகள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ன எரிகோ வீழ்ந்தத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ஏழுமடங்கு எரி நெருப்ப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2026-06-15T08:03:46Z</dcterms:created>
  <dcterms:modified xsi:type="dcterms:W3CDTF">2026-06-15T08:03:46Z</dcterms:modified>
  <dc:title>துதிப் பாடல்கள் : 205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