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உ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த்தையே காண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ந்து விழ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ந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வ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் சிந்தி கத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அழ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விரித்து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மகிமை பெ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லுவை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ிக்கப்ப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தி பெரு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ெபசேனை எ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வாச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ரசு விரை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 வேண்டும்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கக்கிறோம் நாங்க்ள் துதிக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ியா (அகிலமெல்லா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ை(ஆண்டவர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2026-09-15T12:05:11Z</dcterms:created>
  <dcterms:modified xsi:type="dcterms:W3CDTF">2026-09-15T12:05:11Z</dcterms:modified>
  <dc:title>துதிப் பாடல்கள் : 650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