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15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ுளில் உள்ளோ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ளிச்சத்தையே காண வேண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ாத்தான் கோட்ட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கர்ந்து விழ வேண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பம் நீங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மாதானம் வரண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ண்ணீர் சிந்தி கதற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ங்கள் அழுகிற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ம் விரித்து உம்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ோக்கிப் பார்க்கிற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நாமம் மகிமை பெற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சிலுவை இரத்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ளிக்கப்பட வேண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 நதி பெருக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ட வேண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ஜெபசேனை எங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ழும்ப வேண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பவாசகூட்ட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0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ருக வேண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ண்டும் கர்த்தா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அரசு விரைவ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ர வேண்டும் கர்த்தா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பிகக்கிறோம் நாங்க்ள் துதிகக்கிற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இந்தியா (அகிலமெல்லாம்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ட்சகரை(ஆண்டவரை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ிய வேண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2026-07-30T12:40:38Z</dcterms:created>
  <dcterms:modified xsi:type="dcterms:W3CDTF">2026-07-30T12:40:38Z</dcterms:modified>
  <dc:title>துதிப் பாடல்கள் : 650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