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என்னை விடுவியும் கர்த்தாவே, எனக்குச் சகாயஞ்செய்யத் தீவிரிய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பிராணனை வாங்கத்தேடுகிறவர்கள் வெட்கி நாணுவார்களாக; எனக்குத் தீங்குவரும்படி விரும்புகிறவர்கள் பின்னிட்டுத் திரும்பி இலச்சையடைவார்கள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பிராணனை வாங்கத்தேடுகிறவர்கள் வெட்கி நாணுவார்களாக; எனக்குத் தீங்குவரும்படி விரும்புகிறவர்கள் பின்னிட்டுத் திரும்பி இலச்சையடைவார்கள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 ஆ, ஆ ஆ, என்பவர்கள் தாங்கள் அடையும் வெட்கத்தினால் பின்னிட்டுப்போவார்கள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்மைத் தேடுகிற யாவரும் உம்மில் மகிழ்ந்து சந்தோஷப்படுவார்களாக; உமது இரட்சிப்பில் பிரியப்படுகிறவர்கள் தேவனுக்கு மகிமையுண்டாவதாக என்று எப்பொழுதும் சொல்வார்கள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்மைத் தேடுகிற யாவரும் உம்மில் மகிழ்ந்து சந்தோஷப்படுவார்களாக; உமது இரட்சிப்பில் பிரியப்படுகிறவர்கள் தேவனுக்கு மகிமையுண்டாவதாக என்று எப்பொழுதும் சொல்வார்கள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ோ சிறுமையும் எளிமையுமானவன்; தேவனே, என்னிடத்தில் தீவிரமாய் வாரும்: நீரே என் துணையும் என்னை விடுவிக்கிறவருமானவர், கர்த்தாவே, தாமதியாதேய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ோ சிறுமையும் எளிமையுமானவன்; தேவனே, என்னிடத்தில் தீவிரமாய் வாரும்: நீரே என் துணையும் என்னை விடுவிக்கிறவருமானவர், கர்த்தாவே, தாமதியாதேய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86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 আমায় রক্ষা করুন! ঈশ্বর শীঘ্র আমায় সাহায্য করু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লোকে আমায় হত্যা করার চেষ্টা করছে| ওদের নিরাশ করুন! ওদের লজ্জিত বোধ করান! য়ে সব লোক আমার খার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চায় তাদের য়েন পতন হয় ও তারা য়েন লজ্জা প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লোকে আমায় নিয়ে হাসাহাসি করে| আশা করি ওদের যা প্রাপ্য ওরা তাই পাবে এবং লজ্জাবোধ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কামনা করি যারা আপনার উপাসনা করে তারা য়েন সত্যিকারের সুখী হয়| যারা আপনার সাহায্য চায়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ন সর্বদাই আপনার প্রশংস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ঈশ্বর আমি দীন অসহায় মানুষ| ঈশ্বর তাড়াতাড়ি করুন! আপনি আসুন, আমায় রক্ষা করুন! ঈশ্বর একমা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িই আমায় উদ্ধার করতে পারেন| আর দেরী করবেন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2026-08-03T04:45:43Z</dcterms:created>
  <dcterms:modified xsi:type="dcterms:W3CDTF">2026-08-03T04:45:43Z</dcterms:modified>
  <dc:title>சங்கீதம் : 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