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ீழ்காற்றினால் தர்ஷீசின் கப்பல்களை நீர் உடைக்கிறீ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ம் கேள்விப்பட்டபடியே நமது தேவனுடைய நகரமாகிய சேனைகளுடைய கர்த்தரின் நகரத்திலே கண்டோம்; தேவன் அதை என்றென்றைக்கும் ஸ்திரப்படுத்துவார். (சேலா.)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ம் கேள்விப்பட்டபடியே நமது தேவனுடைய நகரமாகிய சேனைகளுடைய கர்த்தரின் நகரத்திலே கண்டோம்; தேவன் அதை என்றென்றைக்கும் ஸ்திரப்படுத்துவார். (சேலா.)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ே, உமது ஆலயத்தின் நடுவிலே, உமது கிருபையைச் சிந்தித்துக்கொண்டிருக்கிற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ே, உமது நாமம் விளங்குகிறதுபோல உமது புகழ்ச்சியும் பூமியின் கடையாந்தரங்கள் பரியந்தமும் விளங்குகிறது; உமது வலதுகரம் நீதியால் நிறைந்த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ே, உமது நாமம் விளங்குகிறதுபோல உமது புகழ்ச்சியும் பூமியின் கடையாந்தரங்கள் பரியந்தமும் விளங்குகிறது; உமது வலதுகரம் நீதியால் நிறைந்த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்முடைய நியாயத்தீர்ப்புகளினிமித்தம் சீயோன் பர்வதம் மகிழ்வதாக, யூதாவின் குமாரத்திகள் களிகூருவார்கள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ீயோனைச் சுற்றி உலாவி அதின் கொத்தளங்களை எண்ண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வரும் சந்ததிக்கு நீங்கள் விவரிப்பதற்காக, அதின் அலங்கத்தைக் கவனித்து, அதின் அரமனைகளை உற்றுப்பார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வரும் சந்ததிக்கு நீங்கள் விவரிப்பதற்காக, அதின் அலங்கத்தைக் கவனித்து, அதின் அரமனைகளை உற்றுப்பா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பெரியவர், அவர் நமது தேவனுடைய நகரத்திலும், தமது பரிசுத்த பர்வதத்திலும் மிகவும் துதிக்கப்படத்தக்கவ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ந்த தேவன் என்றென்றைக்குமுள்ள சதாகாலங்களிலும் நம்முடைய தேவன்; மரணபரியந்தம் நம்மை நடத்துவ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பெரியவர், அவர் நமது தேவனுடைய நகரத்திலும், தமது பரிசுத்த பர்வதத்திலும் மிகவும் துதிக்கப்படத்தக்கவ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டதிசையிலுள்ள சீயோன் பர்வதம் வடிப்பமான ஸ்தானமும் சர்வபூமியின் மகிழ்ச்சியுமாயிருக்கிறது, அதுவே மகாராஜாவின் நகர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டதிசையிலுள்ள சீயோன் பர்வதம் வடிப்பமான ஸ்தானமும் சர்வபூமியின் மகிழ்ச்சியுமாயிருக்கிறது, அதுவே மகாராஜாவின் நகர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அரமனைகளில் தேவன் உயர்ந்த அடைக்கலமாக அறியப்பட்டிருக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ோ, ராஜாக்கள் கூடிக்கொண்டு, ஏகமாய்க் கடந்துவ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அதைக் கண்டபோது பிரமித்துக் கலங்கி விரைந்தோட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நடுக்கங்கண்டு, பிரசவவேதனைப்படுகிற ஸ்திரீயைப்போல வேதனைப்பட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9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You break the ships of Tarshish with an east w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s we have heard, so have we seen in the city of the LORD of hosts, in the city of our God: G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establish it for ever. Sel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We have thought of your loving kindness, O God, in the midst of your tem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ccording to your name, O God, so is your praise unto the ends of the earth: your right hand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l of righteous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Let mount Zion rejoice, let the daughters of Judah be glad, because of your judgme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Walk about Zion, and go round about her: tell the towers thereo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Mark all of you well her bulwarks, consider her palaces; that all of you may tell it 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eneration follow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Great is the LORD, and greatly to be praised in the city of our God, in the mountain of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For this God is our God for ever and ever: he will be our guide even un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in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Beautiful for situation, the joy of the whole earth, is mount Zion, on the sides of the north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ity of the great 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God is known in her palaces for a refug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, lo, the kings were assembled, they passed by toge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y saw it, and so they marvelled; they were troubled, and hasted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ear took hold upon them there, and pain, as of a woman in trava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2026-08-02T06:42:15Z</dcterms:created>
  <dcterms:modified xsi:type="dcterms:W3CDTF">2026-08-02T06:42:15Z</dcterms:modified>
  <dc:title>சங்கீதம் : 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