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presProps" Target="presProps.xml"/>
  <Relationship Id="rId88" Type="http://schemas.openxmlformats.org/officeDocument/2006/relationships/viewProps" Target="viewProps.xml"/>
  <Relationship Id="rId8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ேபுகாத்நேச்சார் என்னும் ராஜாவாகிய நான் கண்ட சொப்பனம் இதுவே: இப்போது பெல்தெஷாத்சாரே, நீ இதின் அர்த்தத்தைச் சொல்லு; என் ராஜ்யத்திலுள்ள ஞானிகள் எல்லாராலும் இதின் அர்த்தத்தை எனக்குத் தெரிவிக்கக் கூடாமற்போயிற்று; நீயோ இதைத் தெரிவிக்கத்தக்கவன்; பரிசுத்த தேவர்களுடைய ஆவி உனக்குள் இருக்கிறதே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ேபுகாத்நேச்சார் என்னும் ராஜாவாகிய நான் கண்ட சொப்பனம் இதுவே: இப்போது பெல்தெஷாத்சாரே, நீ இதின் அர்த்தத்தைச் சொல்லு; என் ராஜ்யத்திலுள்ள ஞானிகள் எல்லாராலும் இதின் அர்த்தத்தை எனக்குத் தெரிவிக்கக் கூடாமற்போயிற்று; நீயோ இதைத் தெரிவிக்கத்தக்கவன்; பரிசுத்த தேவர்களுடைய ஆவி உனக்குள் இருக்கிறதே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ுடைய அடையாளங்கள் எவ்வளவு மகத்துவமும், அவருடைய அற்புதங்கள் எவ்வளவு வல்லமையுமாயிருக்கிறது; அவருடைய ராஜ்யம் நித்திய ராஜ்யம்; அவருடைய ஆளுகை தலைமுறை தலைமுறையாக நிற்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ுடைய அடையாளங்கள் எவ்வளவு மகத்துவமும், அவருடைய அற்புதங்கள் எவ்வளவு வல்லமையுமாயிருக்கிறது; அவருடைய ராஜ்யம் நித்திய ராஜ்யம்; அவருடைய ஆளுகை தலைமுறை தலைமுறையாக நிற்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பெல்தெஷாத்சாரென்னும் பெயருள்ள தானியேல் ஒரு நாழிகைமட்டும் திகைத்துச் சிந்தித்துக் கலங்கினான். ராஜா அவனை நோக்கி: பெல்தெஷாத்சாரே, சொப்பனமும் அதின் அர்த்தமும் உன்னைக் கலங்கப்பண்ணவேண்டியதில்லை என்றான்; அப்பொழுது பெல்தெஷாத்சார் பிரதியுத்தரமாக: என் ஆண்டவர் அந்தச் சொப்பனம் உம்முடைய பகைவரிடத்திலும். அதின் அர்த்தம் உம்முடைய சத்துருக்களிடத்திலும் பலிக்கக்கடவ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பெல்தெஷாத்சாரென்னும் பெயருள்ள தானியேல் ஒரு நாழிகைமட்டும் திகைத்துச் சிந்தித்துக் கலங்கினான். ராஜா அவனை நோக்கி: பெல்தெஷாத்சாரே, சொப்பனமும் அதின் அர்த்தமும் உன்னைக் கலங்கப்பண்ணவேண்டியதில்லை என்றான்; அப்பொழுது பெல்தெஷாத்சார் பிரதியுத்தரமாக: என் ஆண்டவர் அந்தச் சொப்பனம் உம்முடைய பகைவரிடத்திலும். அதின் அர்த்தம் உம்முடைய சத்துருக்களிடத்திலும் பலிக்கக்கடவ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பெல்தெஷாத்சாரென்னும் பெயருள்ள தானியேல் ஒரு நாழிகைமட்டும் திகைத்துச் சிந்தித்துக் கலங்கினான். ராஜா அவனை நோக்கி: பெல்தெஷாத்சாரே, சொப்பனமும் அதின் அர்த்தமும் உன்னைக் கலங்கப்பண்ணவேண்டியதில்லை என்றான்; அப்பொழுது பெல்தெஷாத்சார் பிரதியுத்தரமாக: என் ஆண்டவர் அந்தச் சொப்பனம் உம்முடைய பகைவரிடத்திலும். அதின் அர்த்தம் உம்முடைய சத்துருக்களிடத்திலும் பலிக்கக்கடவ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ேபுகாத்நேச்சாராகிய நான் என்வீட்டிலே சவுக்கியமுள்ளவனாயிருந்து என் அரமனையிலே வாழ்ந்துகொண்டிருந்த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ர் கண்ட விருட்சம் வளர்ந்து பலத்து, வானத்தின் எல்லைபரியந்தம் காணப்படத்தக்கதாக அதின் உயரம் வானபரியந்தம் எட்டின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ர் கண்ட விருட்சம் வளர்ந்து பலத்து, வானத்தின் எல்லைபரியந்தம் காணப்படத்தக்கதாக அதின் உயரம் வானபரியந்தம் எட்டின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ஜாவாகிய நேபுகாத்நேச்சார் பூமியெங்கும் குடியிருக்கிற சகல ஜனத்தாருக்கும் ஜாதியாருக்கும் பாஷைக்காரருக்கும் எழுதுகிறது என்னவென்றால்: உங்களுக்குச் சமாதானம் பெருகக்கடவ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ஒரு சொப்பனத்தைக் கண்டேன்; அது எனக்குத் திகிலை உண்டாக்கிற்று; என் படுக்கையின்மேல் எனக்குள் உண்டான நினைவுகளும், என் தலையில் தோன்றின தரிசனங்களும் என்னைக் கலங்கப்பண்ணிற்ற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ஒரு சொப்பனத்தைக் கண்டேன்; அது எனக்குத் திகிலை உண்டாக்கிற்று; என் படுக்கையின்மேல் எனக்குள் உண்டான நினைவுகளும், என் தலையில் தோன்றின தரிசனங்களும் என்னைக் கலங்கப்பண்ண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சொப்பனத்தின் அர்த்தத்தை எனக்குத் தெரிவிக்கிறதற்காகப் பாபிலோனின் ஞானிகளையெல்லாம் என்னிடத்தில் கொண்டுவரும்படி கட்டளையிட்ட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சொப்பனத்தின் அர்த்தத்தை எனக்குத் தெரிவிக்கிறதற்காகப் பாபிலோனின் ஞானிகளையெல்லாம் என்னிடத்தில் கொண்டுவரும்படி கட்டளையிட்ட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ின் இலைகள் நேர்த்தியும், அதின்கனி மிகுதியுமாயிருந்தது; எல்லா ஜீவனுக்கும் அதில் ஆகாரம் உண்டாயிருந்தது; அதின்கீழே வெளியின் மிருகங்கள் தங்கினது அதின் கொப்புகளில் ஆகாயத்துப்பட்சிகள் தாபரித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ின் இலைகள் நேர்த்தியும், அதின்கனி மிகுதியுமாயிருந்தது; எல்லா ஜீவனுக்கும் அதில் ஆகாரம் உண்டாயிருந்தது; அதின்கீழே வெளியின் மிருகங்கள் தங்கினது அதின் கொப்புகளில் ஆகாயத்துப்பட்சிகள் தாபரித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சாஸ்திரிகளும், ஜோசியரும், கல்தேயரும், குறிசொல்லுகிறவர்களும் என்னிடத்திலே வந்தார்கள்; சொப்பனத்தை நான் அவர்களுக்குச் சொன்னாலும் அதின் அர்த்தத்தை எனக்குத் தெரிவிக்கமாட்டாமற்போ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சாஸ்திரிகளும், ஜோசியரும், கல்தேயரும், குறிசொல்லுகிறவர்களும் என்னிடத்திலே வந்தார்கள்; சொப்பனத்தை நான் அவர்களுக்குச் சொன்னாலும் அதின் அர்த்தத்தை எனக்குத் தெரிவிக்கமாட்டாமற்போ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டைசியிலே என் தேவனுடைய நாமத்தின்படியே பெல்தெஷாத்சார் என்னும் பெயரிடப்பட்டு பரிசுத்த தேவர்களின் ஆவியையுடைய தானியேல் என்னிடத்தில் கொண்டுவரப்பட்டான்; அவனிடத்தில் நான் சொப்பனத்தை விவரித்துச் சொன்னதாவது: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டைசியிலே என் தேவனுடைய நாமத்தின்படியே பெல்தெஷாத்சார் என்னும் பெயரிடப்பட்டு பரிசுத்த தேவர்களின் ஆவியையுடைய தானியேல் என்னிடத்தில் கொண்டுவரப்பட்டான்; அவனிடத்தில் நான் சொப்பனத்தை விவரித்துச் சொன்னதாவது: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ஜாவாகிய நேபுகாத்நேச்சார் பூமியெங்கும் குடியிருக்கிற சகல ஜனத்தாருக்கும் ஜாதியாருக்கும் பாஷைக்காரருக்கும் எழுதுகிறது என்னவென்றால்: உங்களுக்குச் சமாதானம் பெருகக்கடவ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ு பெரியவரும் பலத்தவருமாயிருக்கிற ராஜாவாகிய நீர்தான்; உமது மகத்துவம் பெருகி வானபரியந்தமும், உமது கர்த்தத்துவம் பூமியின் எல்லைபரியந்தமும் எட்டியிருக்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ு பெரியவரும் பலத்தவருமாயிருக்கிற ராஜாவாகிய நீர்தான்; உமது மகத்துவம் பெருகி வானபரியந்தமும், உமது கர்த்தத்துவம் பூமியின் எல்லைபரியந்தமும் எட்டியிருக்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ாஸ்திரிகளின் அதிபதியாகிய பெல்தெஷாத்சாரே, பரிசுத்த தேவர்களுடைய ஆவி உனக்குள் இருக்கிறதென்றும், எந்த மறைபொருளையும் அறிவது உனக்கு அரிதல்லவென்றும் நான் அறிவேன்; நான் கண்ட என் சொப்பனத்தின் தரிசனங்களையும் அதின் அர்த்தத்தையும் சொல்ல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ாஸ்திரிகளின் அதிபதியாகிய பெல்தெஷாத்சாரே, பரிசுத்த தேவர்களுடைய ஆவி உனக்குள் இருக்கிறதென்றும், எந்த மறைபொருளையும் அறிவது உனக்கு அரிதல்லவென்றும் நான் அறிவேன்; நான் கண்ட என் சொப்பனத்தின் தரிசனங்களையும் அதின் அர்த்தத்தையும் சொல்ல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ாஸ்திரிகளின் அதிபதியாகிய பெல்தெஷாத்சாரே, பரிசுத்த தேவர்களுடைய ஆவி உனக்குள் இருக்கிறதென்றும், எந்த மறைபொருளையும் அறிவது உனக்கு அரிதல்லவென்றும் நான் அறிவேன்; நான் கண்ட என் சொப்பனத்தின் தரிசனங்களையும் அதின் அர்த்தத்தையும் சொல்ல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ந்த விருட்சத்தை வெட்டி, இதை அழித்துப்போடுங்கள்; ஆனாலும் இதின் வேர்களாகிய அடிமரம் தரையில் இருக்கட்டுமென்றும், இரும்பும் வெண்கலமுமான விலங்கு இடப்பட்டு, வெளியின் பசும்புல்லிலே தங்கி, ஆகாயத்துப் பனியிலே நனைவதாக; ஏழு காலங்கள் அவன்மேல் கடந்துபோகுமட்டும் மிருகங்களோடே அவனுடைய பங்கு இருக்கக்கடவதென்றும், வானத்திலிருந்து இறங்கிச் சொன்ன பரிசுத்த காவலாளனை ராஜாவாகிய நீர் கண்டீரே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ந்த விருட்சத்தை வெட்டி, இதை அழித்துப்போடுங்கள்; ஆனாலும் இதின் வேர்களாகிய அடிமரம் தரையில் இருக்கட்டுமென்றும், இரும்பும் வெண்கலமுமான விலங்கு இடப்பட்டு, வெளியின் பசும்புல்லிலே தங்கி, ஆகாயத்துப் பனியிலே நனைவதாக; ஏழு காலங்கள் அவன்மேல் கடந்துபோகுமட்டும் மிருகங்களோடே அவனுடைய பங்கு இருக்கக்கடவதென்றும், வானத்திலிருந்து இறங்கிச் சொன்ன பரிசுத்த காவலாளனை ராஜாவாகிய நீர் கண்டீர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ந்த விருட்சத்தை வெட்டி, இதை அழித்துப்போடுங்கள்; ஆனாலும் இதின் வேர்களாகிய அடிமரம் தரையில் இருக்கட்டுமென்றும், இரும்பும் வெண்கலமுமான விலங்கு இடப்பட்டு, வெளியின் பசும்புல்லிலே தங்கி, ஆகாயத்துப் பனியிலே நனைவதாக; ஏழு காலங்கள் அவன்மேல் கடந்துபோகுமட்டும் மிருகங்களோடே அவனுடைய பங்கு இருக்கக்கடவதென்றும், வானத்திலிருந்து இறங்கிச் சொன்ன பரிசுத்த காவலாளனை ராஜாவாகிய நீர் கண்டீரே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ந்த விருட்சத்தை வெட்டி, இதை அழித்துப்போடுங்கள்; ஆனாலும் இதின் வேர்களாகிய அடிமரம் தரையில் இருக்கட்டுமென்றும், இரும்பும் வெண்கலமுமான விலங்கு இடப்பட்டு, வெளியின் பசும்புல்லிலே தங்கி, ஆகாயத்துப் பனியிலே நனைவதாக; ஏழு காலங்கள் அவன்மேல் கடந்துபோகுமட்டும் மிருகங்களோடே அவனுடைய பங்கு இருக்கக்கடவதென்றும், வானத்திலிருந்து இறங்கிச் சொன்ன பரிசுத்த காவலாளனை ராஜாவாகிய நீர் கண்டீர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படுத்திருந்தபோது என் தலையில் தோன்றின தரிசனங்கள் என்னவென்றால் இதோ, தேசத்தின் மத்தியிலே மிகவும் உயரமான ஒரு விருட்சத்தைக் கண்ட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னதமானவர் மனுஷருடைய ராஜ்யத்தில் ஆளுகைசெய்து தமக்குச் சித்தமானவனுக்கு அதைக் கொடுத்து, மனுஷரில் தாழ்ந்தவனையும் அதின்மேல் அதிகாரியாக்குகிறார் என்று நரஜீவன்கள் அறியும்படிக்குக் காவலாளரின் தீர்ப்பினால் இந்தக் காரியமும் பரிசுத்தவான்களின் மொழியினால் இந்த விசாரணையும் தீர்மானிக்கப்பட்டது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படுத்திருந்தபோது என் தலையில் தோன்றின தரிசனங்கள் என்னவென்றால் இதோ, தேசத்தின் மத்தியிலே மிகவும் உயரமான ஒரு விருட்சத்தைக் கண்ட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 விருட்சம் வளர்ந்து பலத்து, தேசத்தின் எல்லை பரியந்தமும் காணப்படத்தக்கதாக அதின் உயரம் வானபரியந்தம் எட்டின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 விருட்சம் வளர்ந்து பலத்து, தேசத்தின் எல்லை பரியந்தமும் காணப்படத்தக்கதாக அதின் உயரம் வானபரியந்தம் எட்டின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ராஜாவே, அதின் அர்த்தமும் ராஜாவாகிய என் ஆண்டவன்பேரில் வந்த உன்னதமானவருடைய தீர்மானமும் என்னவென்றால்: மனுஷரினின்று நீர் தள்ளிவிடப்படுவீர்; வெளியின் மிருகங்களோடே சஞ்சரிப்பீர்; மாடுகளைப்போலப் புல்லைமேய்ந்து, ஆகாயத்துப் பனியிலே நனைவீ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ன் இலைகள் நேர்த்தியும், அதின் கனி மிகுதியுமாயிருந்தது; எல்லா ஜீவனுக்கும் அதில் ஆகாரம் உண்டாயிருந்தது; அதின்கீழே வெளியின் மிருகங்கள் நிழலுக்கு ஒதுங்கினது; அதின் கொப்புகளில் ஆகாயத்துப் பட்சிகள் தாபரித்துச் சகல பிராணிகளும் அதினால் போஷிக்கப்பட்ட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ன் இலைகள் நேர்த்தியும், அதின் கனி மிகுதியுமாயிருந்தது; எல்லா ஜீவனுக்கும் அதில் ஆகாரம் உண்டாயிருந்தது; அதின்கீழே வெளியின் மிருகங்கள் நிழலுக்கு ஒதுங்கினது; அதின் கொப்புகளில் ஆகாயத்துப் பட்சிகள் தாபரித்துச் சகல பிராணிகளும் அதினால் போஷிக்கப்பட்ட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ன் இலைகள் நேர்த்தியும், அதின் கனி மிகுதியுமாயிருந்தது; எல்லா ஜீவனுக்கும் அதில் ஆகாரம் உண்டாயிருந்தது; அதின்கீழே வெளியின் மிருகங்கள் நிழலுக்கு ஒதுங்கினது; அதின் கொப்புகளில் ஆகாயத்துப் பட்சிகள் தாபரித்துச் சகல பிராணிகளும் அதினால் போஷிக்கப்பட்ட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படுத்திருக்கையில் என் தலையில் தோன்றின தரிசனங்களைக் காணும்போது, காவலாளனாகிய பரிசுத்தவான் ஒருவன் வானத்திலிருந்து இறங்கக்கண்ட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னதமானவர் மனுஷருடைய ராஜ்யத்தில் ஆளுகைசெய்து தமக்குச் சித்தமாயிருக்கிறவனுக்கு அதைக்கொடுக்கிறார் என்பதை நீர் அறிந்துகொள்ளுமட்டும் ஏழு காலங்கள் உம்முடையபேரில் கடந்துபோகவேண்ட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னதமானவர் மனுஷருடைய ராஜ்யத்தில் ஆளுகைசெய்து தமக்குச் சித்தமாயிருக்கிறவனுக்கு அதைக்கொடுக்கிறார் என்பதை நீர் அறிந்துகொள்ளுமட்டும் ஏழு காலங்கள் உம்முடையபேரில் கடந்துபோகவேண்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னதமானவர் மனுஷருடைய ராஜ்யத்தில் ஆளுகைசெய்து தமக்குச் சித்தமானவனுக்கு அதைக் கொடுத்து, மனுஷரில் தாழ்ந்தவனையும் அதின்மேல் அதிகாரியாக்குகிறார் என்று நரஜீவன்கள் அறியும்படிக்குக் காவலாளரின் தீர்ப்பினால் இந்தக் காரியமும் பரிசுத்தவான்களின் மொழியினால் இந்த விசாரணையும் தீர்மானிக்கப்பட்டது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்னதமானவர் மனுஷருடைய ராஜ்யத்தில் ஆளுகைசெய்து தமக்குச் சித்தமாயிருக்கிறவனுக்கு அதைக்கொடுக்கிறார் என்பதை நீர் அறிந்துகொள்ளுமட்டும் ஏழு காலங்கள் உம்முடையபேரில் கடந்துபோகவேண்ட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உரத்த சத்தமிட்டு; இந்தவிருட்சத்தை வெட்டி, இதின் கொப்புகளைத் தறித்துப்போடுங்கள்; இதின் இலைகளை உதிர்த்து, இதின் கனிகளைச் சிதறடியுங்கள்; இதின் கீழுள்ள மிருகங்களும் இதின் கொப்புகளிலுள்ள பட்சிகளும் போய்விடட்ட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உரத்த சத்தமிட்டு; இந்தவிருட்சத்தை வெட்டி, இதின் கொப்புகளைத் தறித்துப்போடுங்கள்; இதின் இலைகளை உதிர்த்து, இதின் கனிகளைச் சிதறடியுங்கள்; இதின் கீழுள்ள மிருகங்களும் இதின் கொப்புகளிலுள்ள பட்சிகளும் போய்விடட்டு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னாலும் விருட்சத்தின் வேர்களாகிய அடிமரம் தரையில் இருக்கட்டும் என்று சொல்லப்பட்டது என்னவென்றால்: நீர் பரம அதிகாரத்தை அறிந்தபின் ராஜ்யம் உமக்கு நிலைநிற்க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னாலும் விருட்சத்தின் வேர்களாகிய அடிமரம் தரையில் இருக்கட்டும் என்று சொல்லப்பட்டது என்னவென்றால்: நீர் பரம அதிகாரத்தை அறிந்தபின் ராஜ்யம் உமக்கு நிலைநிற்கு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ாலும் இதின் வேர்களாகிய அடிமரம் பூமியில் இருக்கட்டும்; இரும்பும் வெண்கலமுமான விலங்கு இடப்பட்டு, வெளியின் பசும்புல்லிலே தங்கி, ஆகாயத்துப் பனியிலே நனைவதாக; மிருகங்களோடே பூமியின் பூண்டிலே அவனுக்குப் பங்கு இருக்கக்கடவ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ாலும் இதின் வேர்களாகிய அடிமரம் பூமியில் இருக்கட்டும்; இரும்பும் வெண்கலமுமான விலங்கு இடப்பட்டு, வெளியின் பசும்புல்லிலே தங்கி, ஆகாயத்துப் பனியிலே நனைவதாக; மிருகங்களோடே பூமியின் பூண்டிலே அவனுக்குப் பங்கு இருக்கக்கடவத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ாலும் இதின் வேர்களாகிய அடிமரம் பூமியில் இருக்கட்டும்; இரும்பும் வெண்கலமுமான விலங்கு இடப்பட்டு, வெளியின் பசும்புல்லிலே தங்கி, ஆகாயத்துப் பனியிலே நனைவதாக; மிருகங்களோடே பூமியின் பூண்டிலே அவனுக்குப் பங்கு இருக்கக்கடவத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கையால் ராஜாவே, நான் சொல்லும் ஆலோசனையை நீர் அங்கீகரித்துக்கொண்டு நீதியைச் செய்து உமது பாவங்களையும், சிறுமையானவர்களுக்கு இரங்கி உமது அக்கிரமங்களையும் அகற்றிவிடும்; அப்பொழுது உம்முடைய வாழ்வு நீடித்திருக்கலாம் என்றான்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கையால் ராஜாவே, நான் சொல்லும் ஆலோசனையை நீர் அங்கீகரித்துக்கொண்டு நீதியைச் செய்து உமது பாவங்களையும், சிறுமையானவர்களுக்கு இரங்கி உமது அக்கிரமங்களையும் அகற்றிவிடும்; அப்பொழுது உம்முடைய வாழ்வு நீடித்திருக்கலாம் என்றான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னதமானவர் மனுஷருடைய ராஜ்யத்தில் ஆளுகைசெய்து தமக்குச் சித்தமானவனுக்கு அதைக் கொடுத்து, மனுஷரில் தாழ்ந்தவனையும் அதின்மேல் அதிகாரியாக்குகிறார் என்று நரஜீவன்கள் அறியும்படிக்குக் காவலாளரின் தீர்ப்பினால் இந்தக் காரியமும் பரிசுத்தவான்களின் மொழியினால் இந்த விசாரணையும் தீர்மானிக்கப்பட்டது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ுடைய இருதயம் மனுஷ இருதயமாயிராமல் மாறும்படி, மிருக இருதயம் அவனுக்குக் கொடுக்கப்படக்கடவது; இப்படியிருக்கிற அவன்மேல் ஏழு காலங்கள் கடந்துபோகவேண்டு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தெல்லாம் ராஜாவாகிய நேபுகாத்நேச்சாரின்மேல் வந்தத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ன்னிரண்டு மாதம் சென்றபின்பு, ராஜா பாபிலோன் ராஜ்யத்தின் அரமனைமேல் உலாவிக்கொண்டிருக்கும்போது: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து என் வல்லமையின் பராக்கிரமத்தினால், என் மகிமைப்பிரதாபத்துக்கென்று ராஜ்யத்துக்கு அரமனையாக நான் கட்டின மகா பாபிலோன் அல்லவா என்று சொன்ன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து என் வல்லமையின் பராக்கிரமத்தினால், என் மகிமைப்பிரதாபத்துக்கென்று ராஜ்யத்துக்கு அரமனையாக நான் கட்டின மகா பாபிலோன் அல்லவா என்று சொன்ன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ந்த வார்த்ததை ராஜாவின் வாயில் இருக்கும்போதே வானத்திலிருந்து ஒரு சத்தம் உண்டாகி: ராஜாவாகிய நேபுகாத்நேச்சாரே, ராஜ்யபாரம் உன்னைவிட்டு நீங்கிற்ற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ந்த வார்த்ததை ராஜாவின் வாயில் இருக்கும்போதே வானத்திலிருந்து ஒரு சத்தம் உண்டாகி: ராஜாவாகிய நேபுகாத்நேச்சாரே, ராஜ்யபாரம் உன்னைவிட்டு நீங்கிற்று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னுஷரினின்று தள்ளப்படுவாய்; வெளியின் மிருகங்களோடே சஞ்சரிப்பாய்; மாடுகளைப்போல் புல்லை மேய்வாய்; இப்படியே உன்னதமாவர் மனுஷருடைய ராஜ்யத்தில் ஆளுகைசெய்து, தமக்குச் சித்தமாயிருக்கிறவனுக்கு அதைக் கொடுக்கிறாரென்பதை நீ அறிந்துகொள்ளுமட்டும் ஏழு காலங்கள் உன்மேல் கடந்துபோகும் என்று உனக்குச் சொல்லப்படுகிறது என்று விளம்பினது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னுஷரினின்று தள்ளப்படுவாய்; வெளியின் மிருகங்களோடே சஞ்சரிப்பாய்; மாடுகளைப்போல் புல்லை மேய்வாய்; இப்படியே உன்னதமாவர் மனுஷருடைய ராஜ்யத்தில் ஆளுகைசெய்து, தமக்குச் சித்தமாயிருக்கிறவனுக்கு அதைக் கொடுக்கிறாரென்பதை நீ அறிந்துகொள்ளுமட்டும் ஏழு காலங்கள் உன்மேல் கடந்துபோகும் என்று உனக்குச் சொல்லப்படுகிறது என்று விளம்பினத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னுஷரினின்று தள்ளப்படுவாய்; வெளியின் மிருகங்களோடே சஞ்சரிப்பாய்; மாடுகளைப்போல் புல்லை மேய்வாய்; இப்படியே உன்னதமாவர் மனுஷருடைய ராஜ்யத்தில் ஆளுகைசெய்து, தமக்குச் சித்தமாயிருக்கிறவனுக்கு அதைக் கொடுக்கிறாரென்பதை நீ அறிந்துகொள்ளுமட்டும் ஏழு காலங்கள் உன்மேல் கடந்துபோகும் என்று உனக்குச் சொல்லப்படுகிறது என்று விளம்பின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னதமான தேவன் என்னிடத்தில் செய்த அடையாளங்களையும் அற்புதங்களையும் பிரசித்தப்படுத்துவது எனக்கு நன்மையாய்க் கண்டது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நேரமே இந்த வார்த்தை நேபுகாத்நேச்சாரிடத்தில் நிறைவேறிற்று; அவன் மனுஷரினின்று தள்ளப்பட்டு, மாடுகளைப்போல் புல்லை மேய்ந்தான்; அவனுடைய தலைமயிர் கழுகுகளுடைய இறகுகளைப்போலவும் அவனுடைய நகங்கள் பட்சிகளுடைய நகங்களைப்போலவும் வளருமட்டும் அவன் சரீரம் ஆகாயத்துப் பனியிலே நனைந்தது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நேரமே இந்த வார்த்தை நேபுகாத்நேச்சாரிடத்தில் நிறைவேறிற்று; அவன் மனுஷரினின்று தள்ளப்பட்டு, மாடுகளைப்போல் புல்லை மேய்ந்தான்; அவனுடைய தலைமயிர் கழுகுகளுடைய இறகுகளைப்போலவும் அவனுடைய நகங்கள் பட்சிகளுடைய நகங்களைப்போலவும் வளருமட்டும் அவன் சரீரம் ஆகாயத்துப் பனியிலே நனைந்தது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நேரமே இந்த வார்த்தை நேபுகாத்நேச்சாரிடத்தில் நிறைவேறிற்று; அவன் மனுஷரினின்று தள்ளப்பட்டு, மாடுகளைப்போல் புல்லை மேய்ந்தான்; அவனுடைய தலைமயிர் கழுகுகளுடைய இறகுகளைப்போலவும் அவனுடைய நகங்கள் பட்சிகளுடைய நகங்களைப்போலவும் வளருமட்டும் அவன் சரீரம் ஆகாயத்துப் பனியிலே நனைந்தது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ந்த நாட்கள் சென்றபின்பு நேபுகாத்நேச்சாராகிய நான் என் கண்களை வானத்துக்கு ஏறெடுத்தேன்; என் புத்தி எனக்குத் திரும்பி வந்தது; அப்பொழுது நான் உன்னதமானவரை ஸ்தோத்திரித்து, என்றென்றைக்கும் ஜீவித்திருக்கிறவரைப் புகழ்ந்து மகிமைப்படுத்தினேன்; அவருடைய கர்த்தத்துவமே நித்திய கர்த்தத்துவம், அவருடைய ராஜ்யமே தலைமுறை தலைமுறையாக நிற்கும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ந்த நாட்கள் சென்றபின்பு நேபுகாத்நேச்சாராகிய நான் என் கண்களை வானத்துக்கு ஏறெடுத்தேன்; என் புத்தி எனக்குத் திரும்பி வந்தது; அப்பொழுது நான் உன்னதமானவரை ஸ்தோத்திரித்து, என்றென்றைக்கும் ஜீவித்திருக்கிறவரைப் புகழ்ந்து மகிமைப்படுத்தினேன்; அவருடைய கர்த்தத்துவமே நித்திய கர்த்தத்துவம், அவருடைய ராஜ்யமே தலைமுறை தலைமுறையாக நிற்கும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ந்த நாட்கள் சென்றபின்பு நேபுகாத்நேச்சாராகிய நான் என் கண்களை வானத்துக்கு ஏறெடுத்தேன்; என் புத்தி எனக்குத் திரும்பி வந்தது; அப்பொழுது நான் உன்னதமானவரை ஸ்தோத்திரித்து, என்றென்றைக்கும் ஜீவித்திருக்கிறவரைப் புகழ்ந்து மகிமைப்படுத்தினேன்; அவருடைய கர்த்தத்துவமே நித்திய கர்த்தத்துவம், அவருடைய ராஜ்யமே தலைமுறை தலைமுறையாக நிற்கும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ூமியின் குடிகள் எல்லாம் ஒன்றுமில்லையென்று எண்ணப்படுகிறார்கள்; அவர் தமது சித்தத்தின்படியே வானத்தின் சேனையையும் பூமியின் குடிகளையும் நடத்துகிறார், அவருடைய கையைத் தடுத்து அவரை நோக்கி: என்ன செய்கிறீரென்று சொல்லத்தக்கவன் ஒருவனும் இல்லை என்றே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ூமியின் குடிகள் எல்லாம் ஒன்றுமில்லையென்று எண்ணப்படுகிறார்கள்; அவர் தமது சித்தத்தின்படியே வானத்தின் சேனையையும் பூமியின் குடிகளையும் நடத்துகிறார், அவருடைய கையைத் தடுத்து அவரை நோக்கி: என்ன செய்கிறீரென்று சொல்லத்தக்கவன் ஒருவனும் இல்லை என்றே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ூமியின் குடிகள் எல்லாம் ஒன்றுமில்லையென்று எண்ணப்படுகிறார்கள்; அவர் தமது சித்தத்தின்படியே வானத்தின் சேனையையும் பூமியின் குடிகளையும் நடத்துகிறார், அவருடைய கையைத் தடுத்து அவரை நோக்கி: என்ன செய்கிறீரென்று சொல்லத்தக்கவன் ஒருவனும் இல்லை என்றே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்வேளையில் என் புத்தி எனக்குத் திரும்பிவந்தது; என் ராஜ்யபாரத்தின் மேன்மைக்காக என் மகிமையும் என் முகக்களையும் எனக்குத் திரும்பிவந்தது, என் மந்திரிமாரும் என் பிரபுக்களும் என்னைத் தேடிவந்தார்கள்; என் ராஜ்யத்திலே ஸ்திரப்படுத்தப்பட்டேன்; அதிக கர்த்தத்துவமும் எனக்குக் கிடைத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ன்னதமான தேவன் என்னிடத்தில் செய்த அடையாளங்களையும் அற்புதங்களையும் பிரசித்தப்படுத்துவது எனக்கு நன்மையாய்க் கண்டது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்வேளையில் என் புத்தி எனக்குத் திரும்பிவந்தது; என் ராஜ்யபாரத்தின் மேன்மைக்காக என் மகிமையும் என் முகக்களையும் எனக்குத் திரும்பிவந்தது, என் மந்திரிமாரும் என் பிரபுக்களும் என்னைத் தேடிவந்தார்கள்; என் ராஜ்யத்திலே ஸ்திரப்படுத்தப்பட்டேன்; அதிக கர்த்தத்துவமும் எனக்குக் கிடைத்தது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்வேளையில் என் புத்தி எனக்குத் திரும்பிவந்தது; என் ராஜ்யபாரத்தின் மேன்மைக்காக என் மகிமையும் என் முகக்களையும் எனக்குத் திரும்பிவந்தது, என் மந்திரிமாரும் என் பிரபுக்களும் என்னைத் தேடிவந்தார்கள்; என் ராஜ்யத்திலே ஸ்திரப்படுத்தப்பட்டேன்; அதிக கர்த்தத்துவமும் எனக்குக் கிடைத்தது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ஆகையால் நேபுகாத்நேச்சாராகிய நான் பரலோகத்தின் ராஜாவைப் புகழ்ந்து, உயர்த்தி மகிமைப்படுத்துகிறேன்; அவருடைய கிரியைகளெல்லாம் சத்தியமும், அவருடைய வழிகள் நியாயமுமானவைகள் அகந்தையாய் நடக்கிறவர்களைத் தாழ்த்த அவராலே ஆகும் என்று எழுதினா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ஆகையால் நேபுகாத்நேச்சாராகிய நான் பரலோகத்தின் ராஜாவைப் புகழ்ந்து, உயர்த்தி மகிமைப்படுத்துகிறேன்; அவருடைய கிரியைகளெல்லாம் சத்தியமும், அவருடைய வழிகள் நியாயமுமானவைகள் அகந்தையாய் நடக்கிறவர்களைத் தாழ்த்த அவராலே ஆகும் என்று எழுதினான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ஆகையால் நேபுகாத்நேச்சாராகிய நான் பரலோகத்தின் ராஜாவைப் புகழ்ந்து, உயர்த்தி மகிமைப்படுத்துகிறேன்; அவருடைய கிரியைகளெல்லாம் சத்தியமும், அவருடைய வழிகள் நியாயமுமானவைகள் அகந்தையாய் நடக்கிறவர்களைத் தாழ்த்த அவராலே ஆகும் என்று எழுதி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ேபுகாத்நேச்சார் என்னும் ராஜாவாகிய நான் கண்ட சொப்பனம் இதுவே: இப்போது பெல்தெஷாத்சாரே, நீ இதின் அர்த்தத்தைச் சொல்லு; என் ராஜ்யத்திலுள்ள ஞானிகள் எல்லாராலும் இதின் அர்த்தத்தை எனக்குத் தெரிவிக்கக் கூடாமற்போயிற்று; நீயோ இதைத் தெரிவிக்கத்தக்கவன்; பரிசுத்த தேவர்களுடைய ஆவி உனக்குள் இருக்கிறதே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कोई पण्डित इसका फल मुझे समझा नहीं सकता, परन्तु तुझ में तो पवित्र ईश्वरों की आत्मा रहती है, इ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रण तू उसे समझा सक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उसके दिखाए हुए चिन्ह क्या ही बड़े, और उसके चमत्कारों में क्या ही बड़ी शक्ति प्रगट होती है! उस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ाज्य तो सदा का और उसकी प्रभुता पीढ़ी से पीढ़ी तक बनी रहती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तब दानिय्येल जिसका नाम बेलतशस्सर भी था, घड़ी भर घबराता रहा, और सोचते सोचते व्याकुल हो गया। त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ाजा कहने लगा, हे बेलतशस्सर इस स्वप्न से, वा इसके फल से तू व्याकुल मत हो। बेलतशस्सर ने कहा, हे म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भु, यह स्वप्न तेरे बैरियों पर, और इसका अर्थ तेरे द्रोहियों पर फल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मैं नबूकदनेस्सर अपने भवन में चैन से और प्रफुल्लित रह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जिस वृक्ष हो तू ने देखा, जो बड़ा और दृढ़ हो गया, और जिसकी ऊंचाई स्वर्ग तक पहुंची और जो पृथ्वी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िरे तक दिखाई देता थ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नबूकदनेस्सर राजा की ओर से देश-देश और जाति जाति के लोगों, और भिन्न-भिन्न भाषा बोलने वाले जित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मैं ने ऐसा स्वप्न देखा जिसके कारण मैं डर गया; और पलंग पर पड़े पड़े जो विचार मेरे मन में आए और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तें मैं ने देखीं, उनके कारण मैं घबरा गय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ब मैं ने आज्ञा दी कि बाबुल के सब पण्डित मेरे स्वप्न का फल मुझे बताने के लिये मेरे साम्हने हाजि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ए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जिसके पत्ते सुन्दर और फल बहुत थे, और जिस में सभों के लिये भोजन था; जिसके नीचे मैदान के सब पश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ते थे, और जिसकी डालियों में आकाश की चिडिय़ां बसेरा करती थी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ब ज्योतिषी, तन्त्री, कसदी और होनहार बताने वाले भीतर आए, और मैं ने उन को अपना स्वप्न बताय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वे उसका फल न बता स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निदान दानिय्येल मेरे सम्मुख आया, जिसका नाम मेरे देवता के नाम के कारण बेलतशस्सर रखा गया था, और जि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पवित्र ईश्वरों की आत्मा रहती है; और मैं ने उसको अपना स्वप्न यह कह कर बता दिय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री पृथ्वी पर रहते हैं, उन सभों को यह वचन मिला, तुम्हारा कुशल क्षेम बढ़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हे राजा, वह तू ही है। तू महान और सामर्थी हो गया, तेरी महिमा बढ़ी और स्वर्ग तक पहुंच गई, और ते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भुता पृथ्वी की छोर तक फैल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ि, हे बेलेतश्स्सर तू तो सब ज्योतिषियों का प्रधान है, मैं जानता हूं कि तुझ में पवित्र ईश्वरों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त्मा रहती है, और तू किसी भेद के कारण नहीं घबराता; इसलिये जो स्वपन मैं ने देखा है उसे फल समेत म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ता कर समझा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हे राजा, तू ने जो एक पवित्र पहरूए को स्वर्ग से उतरते और यह कहते देखा कि वृक्ष को काट डालो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ा नाश करो, तौभी उसके ठूंठ को जड़ समेत भूमि में छोड़ो, और उसको लोहे और पीतल के बन्धन से बान्ध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दान की हरी घास के बीच में रहने दो; वह आकाश की ओस से भीगा करे, और उसको मैदान के पशुओं के संग ही भा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ले; और जब तक सात युग उस पर बीत न चुकें, तब तक उसकी ऐसी ही दशा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जो दर्शन मैं ने पलंग पर पाया वह यह है: मैं ने देखा, कि पृथ्वी के बीचों-बीच एक वृक्ष लगा है; उस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यह आज्ञा पहरूओं के निर्णय से, और यह बात पवित्र लोगों के वचन से निकली, कि जो जीवित हैं वे जान ल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ऊंचाई बहुत बड़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वह वृक्ष बड़ा हो कर दृढ़ हो गया, और उसकी ऊंचाई स्वर्ग तक पहुंची, और वह सारी पृथ्वी की छोर तक दे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ड़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हे राजा, इसका फल जो परमप्रधान ने ठाना है कि राजा पर घटे, वह यह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उसके पत्ते सुन्दर, और उस में बहुत फल थे, यहां तक कि उस में सभों के लिये भोजन था। उसके नीचे मैद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सब पशुओं को छाया मिलती थी, और उसकी डालियों में आकाश की सब चिडिय़ां बसेरा करती थीं, और सब प्राण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से आहार पाते थ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मैं ने पलंग पर दर्शन पाते समय क्या देखा, कि एक पवित्र पहरूआ स्वर्ग से उतर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कि तू मनुष्यों के बीच से निकाला जाएगा, और मैदान के पशुओं के संग रहेगा; तू बैलों की नाईं घ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रेगा और आकाश की ओस से भीगा करेगा; और सात युग तुझ पर बीतेंगे, जब तक कि तू न जान ले कि मनुष्य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परमप्रधान परमेश्वर मनुष्यों के राज्य में प्रभुता करता है, और उसको जिसे चाहे उसे दे देता है, और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ाज्य में परमप्रधान ही प्रभुता करता है, और जिसे चाहे वह उसे दे दे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उसने ऊंचे शब्द से पुकार कर यह कहा, वृक्ष को काट डालो, उसकी डालियों को छांट दो, उसके पत्ते झाड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ो और उसके फल छितरा डालो; पशु उसके नीचे से हट जाएं, और चिडिय़ें उसकी डालियों पर से उड़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उस वृक्ष के ठूंठ को जड़ समेत छोड़ने की आज्ञा जो हुई है, इसका अर्थ यह है कि तेरा राज्य त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बना रहेगा; और जब तू जान लेगा कि जगत का प्रभु स्वर्ग ही में है, तब तू फिर से राज्य करने प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ौभी उसके ठूंठ को जड़ समेत भूमि में छोड़ो, और उसको लोहे और पीतल के बन्धन से बान्ध कर मैदान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री घास के बीच रहने दो। वह आकाश की ओस से भीगा करे और भूमि की घास खाने में मैदान के पशुओं के संग भाग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इस कारण, हे राजा, मेरी यह सम्मति स्वीकार कर, कि यदि तू पाप छोड़ कर धर्म करने लगे, और अधर्म छोड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दीन-हीनों पर दया करने लगे, तो सम्भव है कि ऐसा करने से तेरा चैन बना रह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छोटे से छोटे मनुष्य को भी उस पर नियुक्त कर दे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उसका मन बदले और मनुष्य का न रहे, परन्तु पशु का सा बन जाए; और उस पर सात काल बीत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यह सब कुछ नबूकदनेस्सर राजा पर घट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बारह महीने बीतने पर जब वह बाबुल के राजभवन की छत पर टहल रहा था, तब वह कहने लग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क्या यह बड़ा बाबुल नहीं है, जिसे मैं ही ने अपने बल और सामर्थ से राजनिवास होने को और अपने प्रता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बड़ाई के लिये बसाय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यह वचन राजा के मुंह से निकलने भी न पाया था कि आकाशवाणी हुई, हे राजा नबूकदनेस्सर तेरे विषय में य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ज्ञा निकलती है कि राज्य तेरे हाथ से निकल गय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और तू मनुष्यों के बीच में से निकाला जाएगा, और मैदान के पशुओं के संग रहेगा; और बैलों की नाईं घ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रेगा और सात काल तुझ पर बीतेंगे, जब तक कि तू न जान ले कि परमप्रधान, मनुष्यों के राज्य में प्रभु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ा है और जिसे चाहे वह उसे दे दे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मुझे यह अच्छा लगा, कि परमप्रधान परमेश्वर ने मुझे जो जो चिन्ह और चमत्कार दिखाए हैं, उन को प्रग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उसी घड़ी यह वचन नबूकदनेस्सर के विषय में पूरा हुआ। वह मनुष्यों में से निकाला गया, और बैलों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ाईं घास चरने लगा, और उसकी देह आकाश की ओस से भीगती थी, यहां तक कि उसके बाल उकाब पक्षियों के परो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उसके नाखून चिडिय़ोंके चंगुलों के समान बढ़ ग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उन दिनों के बीतने पर, मुझ नबूकदनेस्सर ने अपनी आंखें स्वर्ग की ओर उठाईं, और मेरी बुद्धि फिर ज्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त्यों हो गई; तब मैं ने परमप्रधान को धन्य कहा, और जो सदा जीवित है उसकी स्तुति और महिमा यह कह 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ने लगा: उसकी प्रभुता सदा की है और उसका राज्य पीढ़ी से पीढ़ी तब बना रहने वाल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पृथ्वी के सब रहने वाले उसके साम्हने तुच्छ गिने जाते हैं, और वह स्वर्ग की सेना और पृथ्वी के रह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लों के बीच अपनी इच्छा के अनुसार काम करता है; और कोई उसको रोक कर उस से नहीं कह सकता है, तू ने य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ा किय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उसी समय, मेरी बुद्धि फिर ज्यों की त्यों हो गई; और मेरे राज्य की महिमा के लिये मेरा प्रताप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कुट मुझ पर फिर आ गया। और मेरे मन्त्री और प्रधान लोग मुझ से भेंट करने के लिये आने लगे, और मैं राज्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स्थिर हो गया; और मेरी और अधिक प्रशंसा होने ल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अब मैं नबूकदनेस्सर स्वर्ग के राजा को सराहता हूं, और उसकी स्तुति और महिमा करता हूं क्योंकि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ब काम सच्चे, और उसके सब व्यवहार न्याय के हैं; और जो लोग घमण्ड से चलते हैं, उन्हें वह नीचा कर सक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मुझ नबूकदनेस्सर राजा ने यही स्वपन देखा। सो हे बेलतशस्सर, तू इसका फल बता, क्योंकि मेरे राज्य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2026-09-07T01:00:16Z</dcterms:created>
  <dcterms:modified xsi:type="dcterms:W3CDTF">2026-09-07T01:00:16Z</dcterms:modified>
  <dc:title>दानिय्येल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