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ு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– 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ெலவீன நேர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ுபை தந்த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என் பெலனா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ற்கும் பயம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– 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உயிருள்ள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ுகழ்ந்து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 நீர் செய்த நன்ம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ன்மலையா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யே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ாக்கும் தெய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மாட்சிமை நிறை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க்கு பாத்தி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உமக்கே – 8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றகுகளின் நிழல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மறைய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வரே என்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2026-09-15T19:14:58Z</dcterms:created>
  <dcterms:modified xsi:type="dcterms:W3CDTF">2026-09-15T19:14:58Z</dcterms:modified>
  <dc:title>துதிப் பாடல்கள் : 835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