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சிங்காசனத்தின் மேல் வீற்றிருக்கும் பார்வோனுடைய தலைப்பிள்ளை முதல் ஏந்திரம் அரைக்கும் அடிமைப்பெண்ணுடைய தலைப்பிள்ளை வரைக்கும், எகிப்து தேசத்திலிருக்கிற முதற்பேறனைத்தும் மிருகஜீவன்களின் தலையீற்றனைத்தும் சாகும் என்று உரைக்கிறார் என்று சொன்னதுமன்றி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சிங்காசனத்தின் மேல் வீற்றிருக்கும் பார்வோனுடைய தலைப்பிள்ளை முதல் ஏந்திரம் அரைக்கும் அடிமைப்பெண்ணுடைய தலைப்பிள்ளை வரைக்கும், எகிப்து தேசத்திலிருக்கிற முதற்பேறனைத்தும் மிருகஜீவன்களின் தலையீற்றனைத்தும் சாகும் என்று உரைக்கிறார் என்று சொன்னதுமன்றி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ினால் எகிப்து தேசமெங்கும் முன்னும் பின்னும் ஒருக்காலும் உண்டாகாத பெரிய கூக்குரல் உண்டாக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ினால் எகிப்து தேசமெங்கும் முன்னும் பின்னும் ஒருக்காலும் உண்டாகாத பெரிய கூக்குரல் உண்டாக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னாலும் கர்த்தர் எகிப்தியருக்கும் இஸ்ரவேலருக்கும் பண்ணுகிற வித்தியாசத்தை நீங்கள் அறியும்படிக்கு, இஸ்ரவேல் புத்திரர் அனைவருக்குள்ளும் மனிதர் முதல்மிருக ஜீவன்கள் வரைக்கும் ஒரு நாயாகிலும் தன் நாவை அசைப்பதி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னாலும் கர்த்தர் எகிப்தியருக்கும் இஸ்ரவேலருக்கும் பண்ணுகிற வித்தியாசத்தை நீங்கள் அறியும்படிக்கு, இஸ்ரவேல் புத்திரர் அனைவருக்குள்ளும் மனிதர் முதல்மிருக ஜீவன்கள் வரைக்கும் ஒரு நாயாகிலும் தன் நாவை அசைப்பதில்லை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உம்முடைய ஊழியக்காரராகிய இவர்கள் எல்லாரும் என்னிடத்தில் வந்து, பணிந்து, நீயும் உன்னைப் பின்பற்றுகிறவர்கள் யாவரும் புறப்பட்டுப்போங்கள் என்று சொல்லுவார்கள்; அதின் பின் புறப்படுவேன் என்று சொல்லி, உக்கிரமான கோபத்தோடே பார்வோனைவிட்டுப் புறப்பட்ட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உம்முடைய ஊழியக்காரராகிய இவர்கள் எல்லாரும் என்னிடத்தில் வந்து, பணிந்து, நீயும் உன்னைப் பின்பற்றுகிறவர்கள் யாவரும் புறப்பட்டுப்போங்கள் என்று சொல்லுவார்கள்; அதின் பின் புறப்படுவேன் என்று சொல்லி, உக்கிரமான கோபத்தோடே பார்வோனைவிட்டுப் புறப்பட்ட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் மோசேயை நோக்கி: எகிப்துதேசத்தில் என் அற்புதங்கள் அநேகமாகும்படிக்கு, பார்வோன் உங்களுக்குச் செவிகொடுக்கமாட்டான் என்று சொல்லியிருந்த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ோசேயும் ஆரோனும் இந்த அற்புதங்களையெல்லாம் பார்வோனுக்கு முன்பாகச் செய்தார்கள். கர்த்தர் பார்வோனின் இருதயத்தைக் கடினப்படுத்தினதினால், அவன் இஸ்ரவேல் புத்திரரைத் தன் தேசத்திலிருந்து போகவிடவி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கர்த்தர் மோசேயை நோக்கி: இன்னும் ஒரு வாதையைப் பார்வோன்மேலும் எகிப்தின் மேலும் வரப்பண்ணுவேன்; அதற்குப்பின் அவன் உங்களை இவ்விடத்திலிருந்து போகவிடுவான்; சமூலமாய் உங்களைப் போகவிடுவதும் அல்லாமல், உங்களை இவ்விடத்திலிருந்து துரத்தியும் விடுவ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ோசேயும் ஆரோனும் இந்த அற்புதங்களையெல்லாம் பார்வோனுக்கு முன்பாகச் செய்தார்கள். கர்த்தர் பார்வோனின் இருதயத்தைக் கடினப்படுத்தினதினால், அவன் இஸ்ரவேல் புத்திரரைத் தன் தேசத்திலிருந்து போகவிடவி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கர்த்தர் மோசேயை நோக்கி: இன்னும் ஒரு வாதையைப் பார்வோன்மேலும் எகிப்தின் மேலும் வரப்பண்ணுவேன்; அதற்குப்பின் அவன் உங்களை இவ்விடத்திலிருந்து போகவிடுவான்; சமூலமாய் உங்களைப் போகவிடுவதும் அல்லாமல், உங்களை இவ்விடத்திலிருந்து துரத்தியும் விடுவ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கர்த்தர் மோசேயை நோக்கி: இன்னும் ஒரு வாதையைப் பார்வோன்மேலும் எகிப்தின் மேலும் வரப்பண்ணுவேன்; அதற்குப்பின் அவன் உங்களை இவ்விடத்திலிருந்து போகவிடுவான்; சமூலமாய் உங்களைப் போகவிடுவதும் அல்லாமல், உங்களை இவ்விடத்திலிருந்து துரத்தியும் விடுவ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ப்பொழுது ஒவ்வொருவனும் அவனவன் அயலானிடத்திலும், ஒவ்வொருத்தியும் அவளவள் அயலாளிடத்திலும் வெள்ளியுடைமைகளையும் பொன்னுடைமைகளையும் கேட்கும்படி ஜனங்களுக்குச் சொல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ப்பொழுது ஒவ்வொருவனும் அவனவன் அயலானிடத்திலும், ஒவ்வொருத்தியும் அவளவள் அயலாளிடத்திலும் வெள்ளியுடைமைகளையும் பொன்னுடைமைகளையும் கேட்கும்படி ஜனங்களுக்குச் சொல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யே கர்த்தர் ஜனங்களுக்கு எகிப்தியரின் கண்களில் தயவுகிடைக்கும்படி செய்தார். மோசே என்பவன் எகிப்து தேசத்தில் பார்வோனுடைய ஊழியக்காரரின் பார்வைக்கும் ஜனங்களின் பார்வைக்கும் மிகவும் பெரியவனாயிருந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யே கர்த்தர் ஜனங்களுக்கு எகிப்தியரின் கண்களில் தயவுகிடைக்கும்படி செய்தார். மோசே என்பவன் எகிப்து தேசத்தில் பார்வோனுடைய ஊழியக்காரரின் பார்வைக்கும் ஜனங்களின் பார்வைக்கும் மிகவும் பெரியவனாயிருந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மோசே: கர்த்தர் நடு இராத்திரியிலே நான் எகிப்தின் மத்தியில் புறப்பட்டுப் போவ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అప్పుడు సింహాసనముమీద కూర్చున్న ఫరో తొలిపిల్ల మొదలుకొని తిరగలి విసురు దాసి తొలిపిల్లవర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ఐగుప్తుదేశమందలి తొలిపిల్లలందరును చచ్చెదరు; జంతు వులలోను తొలిపిల్లలన్నియు 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అప్పుడు ఐగుప్తు దేశమందంతట మహా ఘోష పుట్టును. అట్టి ఘోష అంతకుముందు పుట్టలేదు, అట్టిది ఇకమీద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ుట్ట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యెహోవా ఐగుప్తీయులను ఇశ్రాయేలీయులను వేరుపరచు నని మీకు తెలియబడునట్లు, మనుష్యులమీదగాని జంత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ులమీదగాని ఇశ్రాయేలీయులలో ఎవరిమీదనైనను ఒక కుక్కయు తన నాలుక ఆడించ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అప్పుడు నీ సేవకులైన వీరందరు నా యొద్దకు వచ్చి నాకు నమస్కారము చేసినీవును, నిన్ను ఆశ్రయించియున్న య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జలంద రును బయలు వెళ్లుడని చెప్పుదురు. ఆ తరువాత నేను వెళ్లు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అప్పుడు యెహోవాఐగుప్తుదేశములో నా మహ త్కార్యములు విస్తారమగునట్లు ఫరో మీ మాట వినడని మోషే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మోషే అహరోనులు ఫరో యెదుట ఈ మహత్కార్యములను చేసిరి. అయినను యెహోవా ఫరో హృదయమును కఠినపరపగా అతడు త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 యెహోవా మోషేతో ఇట్లనెనుఫరో మీదికిని ఐగుప్తుమీదికిని ఇంకొక తెగులును రప్పించెదను. అటుతరువా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శములోనుండి ఇశ్రాయేలీయులను పోనియ్య డ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డు ఇక్కడనుండి మిమ్మును పోనిచ్చును. అతడు మిమ్మును పోనిచ్చునప్పుడు ఇక్కడనుండి మిమ్మును బొత్తి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ెళ్లగొట్ట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కాబట్టి తన చెలికానియొద్ద ప్రతి పురుషుడును తన చెలి కత్తెయొద్ద ప్రతి స్త్రీయును వెండి నగలను బంగ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గలను అడిగి తీసికొనుడని ప్రజలతో చెప్ప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యెహోవా ప్రజలయెడల ఐగుప్తీయులకు కటాక్షము కలుగజేసెను; అదిగాక ఐగుప్తుదేశములో మోషే అను మనుష్యుడు ఫర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ేవకుల దృష్టికిని ప్రజల దృష్టికిని మిక్కిలి గొప్పవాడ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మోషే ఫరోతో ఇట్లనెనుయెహోవా సెలవిచ్చిన దేమనగామధ్యరాత్రి నేను ఐగుప్తుదేశములోనికి బయలు వెళ్ల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2026-09-07T03:55:58Z</dcterms:created>
  <dcterms:modified xsi:type="dcterms:W3CDTF">2026-09-07T03:55:58Z</dcterms:modified>
  <dc:title>నిర్గమకాండము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