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க்கு போதகராய் இருப்பத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நடக்கும் வழியை எனக்கு காட்டுவீர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மீது உந்தன் கண்ணை என்றுமே நீர் வைத்து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லோசனை சொல்லுவீர் (ஆண்டவரே இயேசுவே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துபுறம் இடதுபுறம் சாய்ந்து நான் போவத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ிதுவே இதிலே நடவென்று சொல்லுவீர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இனிய குரலைக் கேட்டு எனதுசெவியைசாய்த்துக்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வழியில் நடப்பேனையா (ஆண்டவரே இயேசுவே…)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டிவந்தேன் உம்ம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் நீர் 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தலும் நீர் தானையா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க்கு அடைக்கலமாய் இருப்பத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ட்டுக்கு விலக்கி என்னை காத்துக்கொள்வீர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ண்யப் பாடல்கள் என்னை சூழ வைத்தவ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உம்மை பாடி துதிப்பேன் (ஆண்டவரே இயேசுவே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2026-07-09T11:08:34Z</dcterms:created>
  <dcterms:modified xsi:type="dcterms:W3CDTF">2026-07-09T11:08:34Z</dcterms:modified>
  <dc:title>துதிப் பாடல்கள் : 223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