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ம இருளை நீக்கும் ஒளியாம், (2) - தெய்வ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க்குந் தலஞ்செல் வாசல் வழியா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ரே பெருமான், மற்ற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் அலவே பூமான், - இவரே பெரும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லபிணி தீர்க்கும் பரிகாரி, - சொல்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மையில் மிக்க விபகாரி, (2)  - எ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லத்துக்கும் நல்ல உபகார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ரே பெருமான், மற்ற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் அலவே பூமான், - இவரே பெரும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றஞ் செய்வதினில் ஒரு சித்தன், - கொ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ரே பெருமான், மற்ற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ம்விடு பவர்க்கருள் முத்தன், (2)  - இங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ந்தோர்க் குயிரீயும் கர்த்த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ரே பெருமான், மற்ற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் அலவே பூமான், - இவரே பெரும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அலகை தனை ஜெயித்த வீரன், - ப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ை ரட்சித்த எழிற்பேரன், (2)  - விண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ணுலக வாழ் தேவ குமாரன்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ரே பெருமான், மற்ற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் அலவே பூமான், - இவரே பெரும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பொன்னுலகந் தனில்வாழ் யோகன், - அருள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் அலவே பூமான், - இவரே பெருமான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ன உலகில் நன்மைத் தேகன், - நம்பா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்னை யளித்த ஓர் தியாகன். 	- இ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ரே பெருமான், மற்ற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் அலவே பூமான், - இவரே பெரும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வலைக் கிடங்கொடுத் தறியார் - வேற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வினை யாதுமே தெரியார் (2) - இப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வனமீது நமக்குரியார்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ரே பெருமான், மற்ற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் அலவே பூமான், - இவரே பெரும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ுருடர்களுக் குதவும் விழியாம், - பவக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2026-06-15T08:32:22Z</dcterms:created>
  <dcterms:modified xsi:type="dcterms:W3CDTF">2026-06-15T08:32:22Z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