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8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lives, and Jesus leads,
Though the way be dreary;
Morn to darkest night succeeds,
Courage, then, ye weary:
Still the faithful Shepherd feeds;
Jesus lives, and Jesus lea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l the words He ever spoke,
Still to us He speaketh;
All the bread He ever broke,
Still for us He breaketh:
Still the faithful Shepherd feeds;
Jesus lives, and Jesus lea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 lives, but Jesus died;
Love to death consigned Him:
Death the mighty Love resigned,
Could not hold or bind Him:
Therefore still He meets our needs;
Jesus lives, and Jesus lea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esus lives, and every grace
Comes because He giveth;
Life and love in every place
Live, for Jesus liveth:
All our thoughts His love exceeds;
Jesus lives, and Jesus lea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Yes, if Jesus lives, He leads—
He will not forsake us;
He will crown His gracious deeds,
And to glory take us:
Till that hour the Shepherd feeds;
Jesus lives, and Jesus lea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2026-07-30T13:02:55Z</dcterms:created>
  <dcterms:modified xsi:type="dcterms:W3CDTF">2026-07-30T13:02:55Z</dcterms:modified>
  <dc:title>Hymn : 150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