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ஸ்ரவேலின் சிங்காசனத்தின்மேல் உட்காரும் புருஷன் உனக்கு இல்லாமற்போவதில்லை என்று உன் தகப்பனாகிய தாவீதோடே நான் சொன்னபடியே, இஸ்ரவேலின்மேலுள்ள உன் ராஜ்யபாரத்தின் சிங்காசனத்தை என்றைக்கும் நிலைக்கப்பண்ணுவ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ும் உங்கள் பிள்ளைகளும் என்னைவிட்டுப் பின்வாங்கி, நான் உங்களுக்கு முன்வைத்த என் கற்பனைகளையும் என் கட்டளைகளையும் கைக்கொள்ளாமற்போய், வேறே தேவர்களைச் சேவித்து, அவைகளைப் பணிந்துகொள்வீர்களாகில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ும் உங்கள் பிள்ளைகளும் என்னைவிட்டுப் பின்வாங்கி, நான் உங்களுக்கு முன்வைத்த என் கற்பனைகளையும் என் கட்டளைகளையும் கைக்கொள்ளாமற்போய், வேறே தேவர்களைச் சேவித்து, அவைகளைப் பணிந்துகொள்வீர்களாகில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இஸ்ரவேலுக்குக் கொடுத்ததேசத்திலே அவர்களை வைக்காதபடிக்கு நிர்மூலமாக்கி, என் நாமம் விளங்க நான் பரிசுத்தமாக்கின இந்த ஆலயத்தை என் சமுகத்தைவிட்டுத் தள்ளுவேன்; அப்பொழுது இஸ்ரவேல் சகல ஜனங்களுக்குள்ளும் பழமொழியாகவும் வசைச் சொல்லாகவும் இருப்ப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இஸ்ரவேலுக்குக் கொடுத்ததேசத்திலே அவர்களை வைக்காதபடிக்கு நிர்மூலமாக்கி, என் நாமம் விளங்க நான் பரிசுத்தமாக்கின இந்த ஆலயத்தை என் சமுகத்தைவிட்டுத் தள்ளுவேன்; அப்பொழுது இஸ்ரவேல் சகல ஜனங்களுக்குள்ளும் பழமொழியாகவும் வசைச் சொல்லாகவும் இருப்ப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இஸ்ரவேலுக்குக் கொடுத்ததேசத்திலே அவர்களை வைக்காதபடிக்கு நிர்மூலமாக்கி, என் நாமம் விளங்க நான் பரிசுத்தமாக்கின இந்த ஆலயத்தை என் சமுகத்தைவிட்டுத் தள்ளுவேன்; அப்பொழுது இஸ்ரவேல் சகல ஜனங்களுக்குள்ளும் பழமொழியாகவும் வசைச் சொல்லாகவும் இருப்ப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உன்னதமாயிருக்கிற இந்த ஆலயத்தைக் கடந்துபோகிறவன் எவனும் பிரமித்து, பகிடியாய் ஈசலிட்டு; கர்த்தர் இந்த தேசத்துக்கும் இந்த ஆலயத்துக்கும் இப்படிச் செய்தது என்ன? என்று கேட்ப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உன்னதமாயிருக்கிற இந்த ஆலயத்தைக் கடந்துபோகிறவன் எவனும் பிரமித்து, பகிடியாய் ஈசலிட்டு; கர்த்தர் இந்த தேசத்துக்கும் இந்த ஆலயத்துக்கும் இப்படிச் செய்தது என்ன? என்று கேட்ப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கள்: தங்கள் பிதாக்களை எகிப்து தேசத்திலிருந்து புறப்படப்பண்ணின தங்கள் தேவனாகிய கர்த்தரைவிட்டு, வேறே தேவர்களைப் பற்றிக் கொண்டு, அவர்களை நமஸ்கரித்துச் சேவித்தபடியினால், கர்த்தர் இந்தத் தீங்கையெல்லாம் அவர்கள்மேல் வரப்பண்ணினார் என்று சொல்லுவார்கள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கள்: தங்கள் பிதாக்களை எகிப்து தேசத்திலிருந்து புறப்படப்பண்ணின தங்கள் தேவனாகிய கர்த்தரைவிட்டு, வேறே தேவர்களைப் பற்றிக் கொண்டு, அவர்களை நமஸ்கரித்துச் சேவித்தபடியினால், கர்த்தர் இந்தத் தீங்கையெல்லாம் அவர்கள்மேல் வரப்பண்ணினார் என்று சொல்லுவார்கள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லொமோன் கர்த்தருடைய ஆலயத்தையும் ராஜ அரமனையையும், தான் செய்யவேண்டும் என்று விரும்பின எல்லாவற்றையும் கட்டி முடித்தபின்ப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கள்: தங்கள் பிதாக்களை எகிப்து தேசத்திலிருந்து புறப்படப்பண்ணின தங்கள் தேவனாகிய கர்த்தரைவிட்டு, வேறே தேவர்களைப் பற்றிக் கொண்டு, அவர்களை நமஸ்கரித்துச் சேவித்தபடியினால், கர்த்தர் இந்தத் தீங்கையெல்லாம் அவர்கள்மேல் வரப்பண்ணினார் என்று சொல்லுவார்கள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ாலொமோன் கர்த்தருடைய ஆலயமும் ராஜ அரமனையுமாகிய இரண்டு மாளிகைகளையும் கட்டி நிறைவேற்றுகிற இருபதாம் வருஷம் முடிவிலே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னுடைய விருப்பத்தின்படியெல்லாம் தனக்குக் கேதுருமரங்களையும், தேவதாரி விருட்சங்களையும், பொன்னையும் கொடுத்துவந்த தீருவின் ராஜாவாகிய ஈராமுக்கு, ராஜாவாகிய சாலொமோன் கலிலேயா நாட்டிலுள்ள இருபது பட்டணங்களைக் கொடு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னுடைய விருப்பத்தின்படியெல்லாம் தனக்குக் கேதுருமரங்களையும், தேவதாரி விருட்சங்களையும், பொன்னையும் கொடுத்துவந்த தீருவின் ராஜாவாகிய ஈராமுக்கு, ராஜாவாகிய சாலொமோன் கலிலேயா நாட்டிலுள்ள இருபது பட்டணங்களைக் கொடு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ஈராம் தனக்குச் சாலொமோன் கொடுத்த பட்டணங்களைப் பார்க்கிறதற்குத் தீருவிலிருந்து புறப்பட்டுவந்தான்; அவைகளில் அவன் பிரியப்படவ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னாலே அவன்: என் சகோதரனே, நீர் எனக்குக் கொடுத்த இந்தப் பட்டணங்கள் என்ன பட்டணங்கள்? என்றான். அவைகளுக்கு இந்நாள்மட்டும் வழங்கிவருகிறபடி காபூல் நாடு என்று பேரி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னாலே அவன்: என் சகோதரனே, நீர் எனக்குக் கொடுத்த இந்தப் பட்டணங்கள் என்ன பட்டணங்கள்? என்றான். அவைகளுக்கு இந்நாள்மட்டும் வழங்கிவருகிறபடி காபூல் நாடு என்று பேரிட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ஈராம் ராஜாவுக்கு நூற்றிருபது தாலந்து பொன் அனுப்பியிரு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டித்த அமஞ்சி ஆட்களைக்கொண்டு சாலொமோன் ராஜா தான் கர்த்தருடைய ஆலயத்தையும், தன் அரமனையையும், மில்லோவையும், எருசலேமின் மதிலையும், ஆத்லோரையும், மெகிதோவையும், கேசேரையும் கட்ட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டித்த அமஞ்சி ஆட்களைக்கொண்டு சாலொமோன் ராஜா தான் கர்த்தருடைய ஆலயத்தையும், தன் அரமனையையும், மில்லோவையும், எருசலேமின் மதிலையும், ஆத்லோரையும், மெகிதோவையும், கேசேரையும் கட்ட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லொமோன் கர்த்தருடைய ஆலயத்தையும் ராஜ அரமனையையும், தான் செய்யவேண்டும் என்று விரும்பின எல்லாவற்றையும் கட்டி முடித்தபின்ப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ேசேரை ஏன் கட்டினான் என்றால், எகிப்தின் ராஜாவாகிய பார்வோன் புறப்பட்டுவந்து, அந்தக் கேசேர்பட்டணத்தைப் பிடித்து, அதை அக்கினியால் சுட்டெரித்து, அதிலே குடியிருந்த கானானியரைக் கொன்றுபோட்டு, அதைச் சாலொமோனின் மனைவியாகிய தன் குமாரத்திக்குச் சீதனமாகக் கொடுத்திருந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ேசேரை ஏன் கட்டினான் என்றால், எகிப்தின் ராஜாவாகிய பார்வோன் புறப்பட்டுவந்து, அந்தக் கேசேர்பட்டணத்தைப் பிடித்து, அதை அக்கினியால் சுட்டெரித்து, அதிலே குடியிருந்த கானானியரைக் கொன்றுபோட்டு, அதைச் சாலொமோனின் மனைவியாகிய தன் குமாரத்திக்குச் சீதனமாகக் கொடுத்திருந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ேசேரை ஏன் கட்டினான் என்றால், எகிப்தின் ராஜாவாகிய பார்வோன் புறப்பட்டுவந்து, அந்தக் கேசேர்பட்டணத்தைப் பிடித்து, அதை அக்கினியால் சுட்டெரித்து, அதிலே குடியிருந்த கானானியரைக் கொன்றுபோட்டு, அதைச் சாலொமோனின் மனைவியாகிய தன் குமாரத்திக்குச் சீதனமாகக் கொடுத்திரு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ாலொமோன் அந்தக் கேசேர்பட்டணத்தையும், கீழ்ப்பெத்தொரோனைய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ாலாத்தையும், வனாந்தரவெளியிலுள்ள தத்மோரைய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க்கு இருக்கிற ரஸ்துக்களை வைக்கும் சகல பட்டணங்களையும், இரதங்கள் இருக்கும் பட்டணங்களையும், குதிரை வீரர் இருக்கும் பட்டணங்களையும், எருசலேமிலும் லீபனோனிலும், தான் அரசாண்ட தேசமெங்கும் தனக்கு இஷ்டமானதையெல்லாம் கட்ட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க்கு இருக்கிற ரஸ்துக்களை வைக்கும் சகல பட்டணங்களையும், இரதங்கள் இருக்கும் பட்டணங்களையும், குதிரை வீரர் இருக்கும் பட்டணங்களையும், எருசலேமிலும் லீபனோனிலும், தான் அரசாண்ட தேசமெங்கும் தனக்கு இஷ்டமானதையெல்லாம் கட்ட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க்கு இருக்கிற ரஸ்துக்களை வைக்கும் சகல பட்டணங்களையும், இரதங்கள் இருக்கும் பட்டணங்களையும், குதிரை வீரர் இருக்கும் பட்டணங்களையும், எருசலேமிலும் லீபனோனிலும், தான் அரசாண்ட தேசமெங்கும் தனக்கு இஷ்டமானதையெல்லாம் கட்ட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் புத்திரர் சங்காரம் பண்ணக் கூடாமல் மீந்திருந்த இஸ்ரவேல் புத்திரரின் ஜாதியல்லாத எமோரியர், ஏத்தியர், பெரிசியர், ஏவியர், எபூசியருமான சகல ஜனத்தில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ுக்குப் பிறகு தேசத்தில் மீந்திருந்த சகல ஜனங்களுடைய பிள்ளைகளையும், சாலொமோன் இந்நாள்வரைக்கும் நடக்கிறதுபோல, அமஞ்சிவேலை செய்ய அடிமைப்படுத்திக்கொண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கிபியோனிலே சாலொமோனுக்குத் தரிசனமானதுபோல, இரண்டாந்தரமும் அவனுக்குத் தரிசனமான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ுக்குப் பிறகு தேசத்தில் மீந்திருந்த சகல ஜனங்களுடைய பிள்ளைகளையும், சாலொமோன் இந்நாள்வரைக்கும் நடக்கிறதுபோல, அமஞ்சிவேலை செய்ய அடிமைப்படுத்திக்கொண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ில் ஒருவரையும் சாலொமோன் அடிமைப்படுத்தவில்லை; அவர்கள் யுத்தமனுஷரும், அவனுக்குப் பணிவிடைக்காரரும், பிரபுக்களும், சேர்வைக்காரரும், இரதவீரரும், குதிரைவீரருமாயிரு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ில் ஒருவரையும் சாலொமோன் அடிமைப்படுத்தவில்லை; அவர்கள் யுத்தமனுஷரும், அவனுக்குப் பணிவிடைக்காரரும், பிரபுக்களும், சேர்வைக்காரரும், இரதவீரரும், குதிரைவீரருமாயிருந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ஐந்நூற்றைம்பதுபேர் சாலொமோனின் வேலையை விசாரித்து, வேலையாட்களைக் கண்காணிக்கிறதற்குத் தலைமையான விசாரிப்புக்காரராயிருந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ார்வோனின் குமாரத்தி, தாவீதின் நகரத்திலிருந்து சாலொமோன் தனக்குக் கட்டின தன் மாளிகையிலே குடிவந்தாள்; அப்பொழுது மில்லோவைக் கட்ட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ார்வோனின் குமாரத்தி, தாவீதின் நகரத்திலிருந்து சாலொமோன் தனக்குக் கட்டின தன் மாளிகையிலே குடிவந்தாள்; அப்பொழுது மில்லோவைக் கட்ட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ாலொமோன் கர்த்தரின் ஆலயத்தை முடித்தபின்பு, அவருக்குக் கட்டின பலிபீடத்தின்மேல் வருஷத்தில் மூன்றுமுறை சர்வாங்க தகனபலிகளையும் சமாதான பலிகளையும் இட்டு, கர்த்தரின் சந்நிதியில் இருக்கிற பலிபீடத்தின்மேல் தூபங்காட்டிவ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ாலொமோன் கர்த்தரின் ஆலயத்தை முடித்தபின்பு, அவருக்குக் கட்டின பலிபீடத்தின்மேல் வருஷத்தில் மூன்றுமுறை சர்வாங்க தகனபலிகளையும் சமாதான பலிகளையும் இட்டு, கர்த்தரின் சந்நிதியில் இருக்கிற பலிபீடத்தின்மேல் தூபங்காட்டிவந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ராஜாவாகிய சாலொமோன் ஏதோம் தேசத்தில் சிவந்த சமுத்திரக்கரையிலே ஏலோத்துக்குச் சமீபத்திலுள்ள எசியோன்கேபேரிலே கப்பல்களைச் செய்வித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ராஜாவாகிய சாலொமோன் ஏதோம் தேசத்தில் சிவந்த சமுத்திரக்கரையிலே ஏலோத்துக்குச் சமீபத்திலுள்ள எசியோன்கேபேரிலே கப்பல்களைச் செய்வி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அவனை நோக்கி: நீ என் சமுகத்தில் செய்த உன் விண்ணப்பத்தையும் உன் வேண்டுதலையும் கேட்டேன்; நீ கட்டின இந்த ஆலயத்தில் என் நாமம் என்றைக்கும் விளங்கத்தக்கதாக, அதைப் பரிசுத்தமாக்கினேன்; என் கண்களும் என் இருதயமும் எந்நாளும் அங்கேயிருக்க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க் கப்பல்களில் ஈராம் சமுத்திர யாத்திரையில் பழகின கப்பலாட்களாகிய தன் வேலைக்காரரைச் சாலொமோனுடைய வேலைக்காரரோடேகூட அனுப்ப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ஓப்பீருக்குப்போய், அவ்விடத்திலிருந்து நானூற்று இருபது தாலந்து பொன்னை ராஜாவாகிய சாலொமோனிடத்தில் கொண்டுவ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அவனை நோக்கி: நீ என் சமுகத்தில் செய்த உன் விண்ணப்பத்தையும் உன் வேண்டுதலையும் கேட்டேன்; நீ கட்டின இந்த ஆலயத்தில் என் நாமம் என்றைக்கும் விளங்கத்தக்கதாக, அதைப் பரிசுத்தமாக்கினேன்; என் கண்களும் என் இருதயமும் எந்நாளும் அங்கேயிரு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க்குக் கட்டளையிட்ட எல்லாவற்றையும் நீ செய்து, என் கட்டளைகளையும் என் நியாயங்களையும் கைக்கொள்ளும்படிக்கு, என் சமுகத்தில் மன உத்தமமும் செம்மையுமாய் உன் தகப்பனாகிய தாவீது நடந்ததுபோல நடப்பாயானால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க்குக் கட்டளையிட்ட எல்லாவற்றையும் நீ செய்து, என் கட்டளைகளையும் என் நியாயங்களையும் கைக்கொள்ளும்படிக்கு, என் சமுகத்தில் மன உத்தமமும் செம்மையுமாய் உன் தகப்பனாகிய தாவீது நடந்ததுபோல நடப்பாயானா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ஸ்ரவேலின் சிங்காசனத்தின்மேல் உட்காரும் புருஷன் உனக்கு இல்லாமற்போவதில்லை என்று உன் தகப்பனாகிய தாவீதோடே நான் சொன்னபடியே, இஸ்ரவேலின்மேலுள்ள உன் ராஜ்யபாரத்தின் சிங்காசனத்தை என்றைக்கும் நிலைக்கப்பண்ண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ે કહ્યું હતું કે, તારા વંશજોમાંનો એક હંમેશા ઇસ્રાએલની રાજગાદી પર બેસ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“પણ તમે કે તમાંરા વંશજો માંરાથી વિમુખ થઈ જશો અને તમાંરી સમક્ષ રજૂ કરેલા વિધિઓ અને આજ્ઞાઓનું પાલ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 કરો અને જો તમે અન્ય દેવોની સેવાપૂજા કરશ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ો હું ઇસ્રાએલીઓને જે ભૂમિ આપી છે તેમાંથી તેમને હાંકી કાઢીશ; મંદિર કે જેને મેં માંરી ખ્યાતિ માં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મપિર્ત કરેલું તેનો ત્યાગ કરીશ અને બધા ઇસ્રાએલીઓ બીજા બધા રાષ્ટો માંટે એક મહેણાંટોણાં અને ધૃણા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ણ બનશ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થા આ મંદિર ખંડેર બની જશે, અને જતા આવતા સૌ કોઈ એને જોઈને આશ્ચર્યથી પૂછશે, ‘યહોવાએ આ ભૂમિના અને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ંદિરના આવા હાલ શા માંટે કર્યા?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અને તેમને પ્રત્યુત્તર મળશે, ‘કારણ, આ લોકોએ જેના પિતૃઓને મિસરમાંથી તેમના દેવે બહાર કાઢયા હતાં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ોડી દીધો છે અને બીજા દેવોને સ્વીકાર કરીને તેમની આરાધના કરવાનું શરૂં કર્યુ છે. એ જ કારણથી યહોવાએ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સુલેમાંન જયારે યહોવાનું મંદિર અને રાજમહેલ તથા અન્ય જે જે બાંધવાની એમની ઉત્કંઠા હતી તે બધું પૂર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ધી વિપત્તિ તેમના પર મોકલી દીધી છ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સુલેમાંનને મંદિર અને મહેલ બાંધતાં 20 વર્ષ થ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ૂરના રાજા હીરામે સુલેમાંનને દેવદારનું લાકડું, એરેજનું લાકડું, સોનું અને બીજું જે કાઇ જોઇતું હો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 આપ્યું હતું તેથી રાજા સુલેમાંને હીરામને ગાલીલ પ્રદેશમાંના 20 ગામો આપ્ય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પણ જયારે હીરામ તેને સુલેમાંને આપેલાં ગામો જોવા માંટે તૂરથી ગયો ત્યારે તેને એ ગામોથી સંતોષ ન થય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ે બોલ્યો, “ભાઈ, તમે મને આ તે કેવાં ગામો આપ્યાં છે?” અને તેથી તેણે એ પ્રદેશ નું નામ ‘કાબૂલ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ખ્યું, તે પ્રદેશ આજે પણ એ નામે ઓળખ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હીરામે રાજાને તે ઉપરાંત 4ણ080 કિલો સોનું મંદિરના બાંધકામ માંટે મોકલી આપ્યું હત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સુલેમાંને યહોવાનું મંદિર અને પોતાનો મહેલ, મિલ્લોનો કિલ્લો, યરૂશાલેમનો કોટ, હાસોર, મગિદૃો તથા વેઠ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જૂરીની પ્રથા દ્વારા બંધાવ્યા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મિસરના રાજા ફારુને ગેઝેર પર હુમલો કરી તેને કબજે કર્યુ હતું અને બાળી મૂકયું હતું, અને ત્યાં વસત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નાનીઓની હત્યા કરી હતી. ત્યારબાદ તેણે એ નગર પોતાની દીકરીને દહેજ તરીકે આપ્યું જેના લગ્ન રાજા સુલેમાં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થે થય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અને સુલેમાંને ગેઝેર નીચાણનો બેથહોરો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બાઅલાથ અને વગડામાં આવેલું તાહમોર ફરી બાધ્યા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ેમજ પોતાનાં બધાં ભંડારનાં નગરો, તેમજ જે શહેરોમાં એ પોતાના રથ અને ઘોડાઓ રાખતો હતો તે પણ ફ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ંધાવ્યાં. અને યરૂશાલેમ લબાનોન અને તેના સમગ્ર સામ્રાજ્ય ફરતે એણે જે કંઈ બંધાવવા વિચાર્યુ હતું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ધું પણ તેણે બંધાવ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ત્યાં હજી થોડાં અમોરીઓ, હિત્તીઓ, પરિઝઝીઓ, હિવ્વીઓ તથા યબૂસીઓ ઇસ્રાએલીઓની વચ્ચે રહેતા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તેઓ તેમના વંશજો હતાં, ઇસ્રાએલીઓ જેમનો સંપૂર્ણ નાશ કરી શકયા નહોતા. સુલેમાંને તેમને બળજબરીથી ગુલ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્યારે યહોવાએ તેને જેમ ગિબયોનમાં દર્શન દીધા હતા, તેમ બીજી વાર દર્શન આપ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જૂર બનાવી દીધ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પણ સુલેમાંને કોઈ ઇસ્રાએલીને ગુલામ નહોતા બનાવ્યાં. તેઓ તેના સૈનિકો હતા; તેઓ તેના કારભારીઓ, સરક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મલદારો, સેનાપતિઓ, રથસેના અને અશ્વસેનાના નાયકો અને સારથીઓ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સુલેમાંનના બાંધકામોમાં કામ કરનારા કારીગરો પર દેખરેખ રાખનાર અધિકારીઓની સંખ્યા 550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ત્યારબાદ ફારુનની પુત્રી દાઉદ નગરથી સુલેમાંને તેને માંટે બંધાવેલા રાજમહેલમાં ગઈ અને ત્યાર પછ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લેમાંને મિલ્લો બંધાવ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મંદિરનું કામ પૂરું કર્યા પછી સુલેમાંને પોતે બંધાવેલી વેદી પર વર્ષમાં ત્રણ વાર દહનાર્પણો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ાંત્યર્પણોનાં બલિદાન અર્પણ કરતો હતો. તેવી જ રીતે તે વેદી પર ધૂપનું અર્પણ પણ કરત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સુલેમાંને અદોમના પ્રદેશમાં રાતા સમુદ્રને કાંઠે આવેલા એલોથની નજીકના એસ્યોન ગેબેરમાં વહાણ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ંધ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યહોવાએ તેને કહ્યું, “મેં તારી પ્રાર્થના અને અરજ સાંભળી છે, તેં બંધાવેલું આ મંદિર હું પુનિત કર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હીરામે કુશળ કારીગરો અને કેળવાયેલા નાવિકોને તેને વહાણ બાંધવામાં મદદ કરવા માંટે મોકલ્ય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તેઓ ઓફીર જઈને ત્યાંથી 14,280 કિલો સોનું લઈ આવ્યાં, અને તે તેમણે રાજા સુલેમાંનને પહોંચાડ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ું. જેથી માંરું નામ હમેશાં ત્યાં હશે. માંરું હૃદય અને માંરી દૃષ્ટિ નિરંતર હું ત્યાં રાખ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અને જો તું તારા પિતા દાઉદની જેમ તારૂં કામ નીતિમત્તાથી કરીશ અને પ્રામાંણિકતાથી વતીર્શ અને માં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દેશો, કાનૂનો અને નિયમોને અનુસરીશ 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મેં જે રીતે તારા પિતા દાઉદને કહ્યું છે તેમ ઇસ્રાએલ પર હંમેશ માંટે તારા દ્વારા શાસન કરાવડાવીશ. મે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2026-06-03T12:38:22Z</dcterms:created>
  <dcterms:modified xsi:type="dcterms:W3CDTF">2026-06-03T12:38:22Z</dcterms:modified>
  <dc:title>1 இராஜாக்கள்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