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ர்வோனின் குமாரத்தி, தாவீதின் நகரத்திலிருந்து சாலொமோன் தனக்குக் கட்டின தன் மாளிகையிலே குடிவந்தாள்; அப்பொழுது மில்லோவைக் கட்ட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ர்வோனின் குமாரத்தி, தாவீதின் நகரத்திலிருந்து சாலொமோன் தனக்குக் கட்டின தன் மாளிகையிலே குடிவந்தாள்; அப்பொழுது மில்லோவைக் கட்ட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ாலொமோன் கர்த்தரின் ஆலயத்தை முடித்தபின்பு, அவருக்குக் கட்டின பலிபீடத்தின்மேல் வருஷத்தில் மூன்றுமுறை சர்வாங்க தகனபலிகளையும் சமாதான பலிகளையும் இட்டு, கர்த்தரின் சந்நிதியில் இருக்கிற பலிபீடத்தின்மேல் தூபங்காட்டிவ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ாலொமோன் கர்த்தரின் ஆலயத்தை முடித்தபின்பு, அவருக்குக் கட்டின பலிபீடத்தின்மேல் வருஷத்தில் மூன்றுமுறை சர்வாங்க தகனபலிகளையும் சமாதான பலிகளையும் இட்டு, கர்த்தரின் சந்நிதியில் இருக்கிற பலிபீடத்தின்மேல் தூபங்காட்டிவ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ராஜாவாகிய சாலொமோன் ஏதோம் தேசத்தில் சிவந்த சமுத்திரக்கரையிலே ஏலோத்துக்குச் சமீபத்திலுள்ள எசியோன்கேபேரிலே கப்பல்களைச் செய்வ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ராஜாவாகிய சாலொமோன் ஏதோம் தேசத்தில் சிவந்த சமுத்திரக்கரையிலே ஏலோத்துக்குச் சமீபத்திலுள்ள எசியோன்கேபேரிலே கப்பல்களைச் செய்வ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க் கப்பல்களில் ஈராம் சமுத்திர யாத்திரையில் பழகின கப்பலாட்களாகிய தன் வேலைக்காரரைச் சாலொமோனுடைய வேலைக்காரரோடேகூட அனுப்ப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க் கப்பல்களில் ஈராம் சமுத்திர யாத்திரையில் பழகின கப்பலாட்களாகிய தன் வேலைக்காரரைச் சாலொமோனுடைய வேலைக்காரரோடேகூட அனுப்ப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ஓப்பீருக்குப்போய், அவ்விடத்திலிருந்து நானூற்று இருபது தாலந்து பொன்னை ராஜாவாகிய சாலொமோனிடத்தில் கொண்டுவ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லொமோன் கர்த்தருடைய ஆலயத்தையும் ராஜ அரமனையையும், தான் செய்யவேண்டும் என்று விரும்பின எல்லாவற்றையும் கட்டி முடித்தபின்ப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ங்காரம் பண்ணக் கூடாமல் மீந்திருந்த இஸ்ரவேல் புத்திரரின் ஜாதியல்லாத எமோரியர், ஏத்தியர், பெரிசியர், ஏவியர், எபூசியருமான சகல ஜனத்தில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லொமோன் கர்த்தருடைய ஆலயத்தையும் ராஜ அரமனையையும், தான் செய்யவேண்டும் என்று விரும்பின எல்லாவற்றையும் கட்டி முடித்தபின்ப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கிபியோனிலே சாலொமோனுக்குத் தரிசனமானதுபோல, இரண்டாந்தரமும் அவனுக்குத் தரிசனமா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ை நோக்கி: நீ என் சமுகத்தில் செய்த உன் விண்ணப்பத்தையும் உன் வேண்டுதலையும் கேட்டேன்; நீ கட்டின இந்த ஆலயத்தில் என் நாமம் என்றைக்கும் விளங்கத்தக்கதாக, அதைப் பரிசுத்தமாக்கினேன்; என் கண்களும் என் இருதயமும் எந்நாளும் அங்கே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ை நோக்கி: நீ என் சமுகத்தில் செய்த உன் விண்ணப்பத்தையும் உன் வேண்டுதலையும் கேட்டேன்; நீ கட்டின இந்த ஆலயத்தில் என் நாமம் என்றைக்கும் விளங்கத்தக்கதாக, அதைப் பரிசுத்தமாக்கினேன்; என் கண்களும் என் இருதயமும் எந்நாளும் அங்கே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ை நோக்கி: நீ என் சமுகத்தில் செய்த உன் விண்ணப்பத்தையும் உன் வேண்டுதலையும் கேட்டேன்; நீ கட்டின இந்த ஆலயத்தில் என் நாமம் என்றைக்கும் விளங்கத்தக்கதாக, அதைப் பரிசுத்தமாக்கினேன்; என் கண்களும் என் இருதயமும் எந்நாளும் அங்கே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க்குக் கட்டளையிட்ட எல்லாவற்றையும் நீ செய்து, என் கட்டளைகளையும் என் நியாயங்களையும் கைக்கொள்ளும்படிக்கு, என் சமுகத்தில் மன உத்தமமும் செம்மையுமாய் உன் தகப்பனாகிய தாவீது நடந்ததுபோல நடப்பாயானா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க்குக் கட்டளையிட்ட எல்லாவற்றையும் நீ செய்து, என் கட்டளைகளையும் என் நியாயங்களையும் கைக்கொள்ளும்படிக்கு, என் சமுகத்தில் மன உத்தமமும் செம்மையுமாய் உன் தகப்பனாகிய தாவீது நடந்ததுபோல நடப்பாயான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சிங்காசனத்தின்மேல் உட்காரும் புருஷன் உனக்கு இல்லாமற்போவதில்லை என்று உன் தகப்பனாகிய தாவீதோடே நான் சொன்னபடியே, இஸ்ரவேலின்மேலுள்ள உன் ராஜ்யபாரத்தின் சிங்காசனத்தை என்றைக்கும் நிலைக்கப்பண்ண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சிங்காசனத்தின்மேல் உட்காரும் புருஷன் உனக்கு இல்லாமற்போவதில்லை என்று உன் தகப்பனாகிய தாவீதோடே நான் சொன்னபடியே, இஸ்ரவேலின்மேலுள்ள உன் ராஜ்யபாரத்தின் சிங்காசனத்தை என்றைக்கும் நிலைக்கப்பண்ண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ும் உங்கள் பிள்ளைகளும் என்னைவிட்டுப் பின்வாங்கி, நான் உங்களுக்கு முன்வைத்த என் கற்பனைகளையும் என் கட்டளைகளையும் கைக்கொள்ளாமற்போய், வேறே தேவர்களைச் சேவித்து, அவைகளைப் பணிந்துகொள்வீர்களாகி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ங்காரம் பண்ணக் கூடாமல் மீந்திருந்த இஸ்ரவேல் புத்திரரின் ஜாதியல்லாத எமோரியர், ஏத்தியர், பெரிசியர், ஏவியர், எபூசியருமான சகல ஜனத்தில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ும் உங்கள் பிள்ளைகளும் என்னைவிட்டுப் பின்வாங்கி, நான் உங்களுக்கு முன்வைத்த என் கற்பனைகளையும் என் கட்டளைகளையும் கைக்கொள்ளாமற்போய், வேறே தேவர்களைச் சேவித்து, அவைகளைப் பணிந்துகொள்வீர்களாகி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இஸ்ரவேலுக்குக் கொடுத்ததேசத்திலே அவர்களை வைக்காதபடிக்கு நிர்மூலமாக்கி, என் நாமம் விளங்க நான் பரிசுத்தமாக்கின இந்த ஆலயத்தை என் சமுகத்தைவிட்டுத் தள்ளுவேன்; அப்பொழுது இஸ்ரவேல் சகல ஜனங்களுக்குள்ளும் பழமொழியாகவும் வசைச் சொல்லாகவும் இரு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இஸ்ரவேலுக்குக் கொடுத்ததேசத்திலே அவர்களை வைக்காதபடிக்கு நிர்மூலமாக்கி, என் நாமம் விளங்க நான் பரிசுத்தமாக்கின இந்த ஆலயத்தை என் சமுகத்தைவிட்டுத் தள்ளுவேன்; அப்பொழுது இஸ்ரவேல் சகல ஜனங்களுக்குள்ளும் பழமொழியாகவும் வசைச் சொல்லாகவும் இரு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உன்னதமாயிருக்கிற இந்த ஆலயத்தைக் கடந்துபோகிறவன் எவனும் பிரமித்து, பகிடியாய் ஈசலிட்டு; கர்த்தர் இந்த தேசத்துக்கும் இந்த ஆலயத்துக்கும் இப்படிச் செய்தது என்ன? என்று கேட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உன்னதமாயிருக்கிற இந்த ஆலயத்தைக் கடந்துபோகிறவன் எவனும் பிரமித்து, பகிடியாய் ஈசலிட்டு; கர்த்தர் இந்த தேசத்துக்கும் இந்த ஆலயத்துக்கும் இப்படிச் செய்தது என்ன? என்று கேட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உன்னதமாயிருக்கிற இந்த ஆலயத்தைக் கடந்துபோகிறவன் எவனும் பிரமித்து, பகிடியாய் ஈசலிட்டு; கர்த்தர் இந்த தேசத்துக்கும் இந்த ஆலயத்துக்கும் இப்படிச் செய்தது என்ன? என்று கேட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தங்கள் பிதாக்களை எகிப்து தேசத்திலிருந்து புறப்படப்பண்ணின தங்கள் தேவனாகிய கர்த்தரைவிட்டு, வேறே தேவர்களைப் பற்றிக் கொண்டு, அவர்களை நமஸ்கரித்துச் சேவித்தபடியினால், கர்த்தர் இந்தத் தீங்கையெல்லாம் அவர்கள்மேல் வரப்பண்ணினார் என்று சொல்லுவார்க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தங்கள் பிதாக்களை எகிப்து தேசத்திலிருந்து புறப்படப்பண்ணின தங்கள் தேவனாகிய கர்த்தரைவிட்டு, வேறே தேவர்களைப் பற்றிக் கொண்டு, அவர்களை நமஸ்கரித்துச் சேவித்தபடியினால், கர்த்தர் இந்தத் தீங்கையெல்லாம் அவர்கள்மேல் வரப்பண்ணினார் என்று சொல்லுவார்கள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தங்கள் பிதாக்களை எகிப்து தேசத்திலிருந்து புறப்படப்பண்ணின தங்கள் தேவனாகிய கர்த்தரைவிட்டு, வேறே தேவர்களைப் பற்றிக் கொண்டு, அவர்களை நமஸ்கரித்துச் சேவித்தபடியினால், கர்த்தர் இந்தத் தீங்கையெல்லாம் அவர்கள்மேல் வரப்பண்ணினார் என்று சொல்லுவார்கள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ாலொமோன் கர்த்தருடைய ஆலயமும் ராஜ அரமனையுமாகிய இரண்டு மாளிகைகளையும் கட்டி நிறைவேற்றுகிற இருபதாம் வருஷம் முடிவிலே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ுக்குப் பிறகு தேசத்தில் மீந்திருந்த சகல ஜனங்களுடைய பிள்ளைகளையும், சாலொமோன் இந்நாள்வரைக்கும் நடக்கிறதுபோல, அமஞ்சிவேலை செய்ய அடிமைப்படுத்திக்கொண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ாலொமோன் கர்த்தருடைய ஆலயமும் ராஜ அரமனையுமாகிய இரண்டு மாளிகைகளையும் கட்டி நிறைவேற்றுகிற இருபதாம் வருஷம் முடிவிலே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னுடைய விருப்பத்தின்படியெல்லாம் தனக்குக் கேதுருமரங்களையும், தேவதாரி விருட்சங்களையும், பொன்னையும் கொடுத்துவந்த தீருவின் ராஜாவாகிய ஈராமுக்கு, ராஜாவாகிய சாலொமோன் கலிலேயா நாட்டிலுள்ள இருபது பட்டணங்களைக் கொடு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னுடைய விருப்பத்தின்படியெல்லாம் தனக்குக் கேதுருமரங்களையும், தேவதாரி விருட்சங்களையும், பொன்னையும் கொடுத்துவந்த தீருவின் ராஜாவாகிய ஈராமுக்கு, ராஜாவாகிய சாலொமோன் கலிலேயா நாட்டிலுள்ள இருபது பட்டணங்களைக் கொடு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ஈராம் தனக்குச் சாலொமோன் கொடுத்த பட்டணங்களைப் பார்க்கிறதற்குத் தீருவிலிருந்து புறப்பட்டுவந்தான்; அவைகளில் அவன் பிரியப்படவ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னாலே அவன்: என் சகோதரனே, நீர் எனக்குக் கொடுத்த இந்தப் பட்டணங்கள் என்ன பட்டணங்கள்? என்றான். அவைகளுக்கு இந்நாள்மட்டும் வழங்கிவருகிறபடி காபூல் நாடு என்று பேர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னாலே அவன்: என் சகோதரனே, நீர் எனக்குக் கொடுத்த இந்தப் பட்டணங்கள் என்ன பட்டணங்கள்? என்றான். அவைகளுக்கு இந்நாள்மட்டும் வழங்கிவருகிறபடி காபூல் நாடு என்று பேரி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ஈராம் ராஜாவுக்கு நூற்றிருபது தாலந்து பொன் அனுப்பிய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டித்த அமஞ்சி ஆட்களைக்கொண்டு சாலொமோன் ராஜா தான் கர்த்தருடைய ஆலயத்தையும், தன் அரமனையையும், மில்லோவையும், எருசலேமின் மதிலையும், ஆத்லோரையும், மெகிதோவையும், கேசேரையும் கட்ட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டித்த அமஞ்சி ஆட்களைக்கொண்டு சாலொமோன் ராஜா தான் கர்த்தருடைய ஆலயத்தையும், தன் அரமனையையும், மில்லோவையும், எருசலேமின் மதிலையும், ஆத்லோரையும், மெகிதோவையும், கேசேரையும் கட்ட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சேரை ஏன் கட்டினான் என்றால், எகிப்தின் ராஜாவாகிய பார்வோன் புறப்பட்டுவந்து, அந்தக் கேசேர்பட்டணத்தைப் பிடித்து, அதை அக்கினியால் சுட்டெரித்து, அதிலே குடியிருந்த கானானியரைக் கொன்றுபோட்டு, அதைச் சாலொமோனின் மனைவியாகிய தன் குமாரத்திக்குச் சீதனமாகக் கொடுத்த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ுக்குப் பிறகு தேசத்தில் மீந்திருந்த சகல ஜனங்களுடைய பிள்ளைகளையும், சாலொமோன் இந்நாள்வரைக்கும் நடக்கிறதுபோல, அமஞ்சிவேலை செய்ய அடிமைப்படுத்திக்கொண்ட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சேரை ஏன் கட்டினான் என்றால், எகிப்தின் ராஜாவாகிய பார்வோன் புறப்பட்டுவந்து, அந்தக் கேசேர்பட்டணத்தைப் பிடித்து, அதை அக்கினியால் சுட்டெரித்து, அதிலே குடியிருந்த கானானியரைக் கொன்றுபோட்டு, அதைச் சாலொமோனின் மனைவியாகிய தன் குமாரத்திக்குச் சீதனமாகக் கொடுத்திரு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லொமோன் அந்தக் கேசேர்பட்டணத்தையும், கீழ்ப்பெத்தொரோனைய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லொமோன் அந்தக் கேசேர்பட்டணத்தையும், கீழ்ப்பெத்தொரோனைய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ாலாத்தையும், வனாந்தரவெளியிலுள்ள தத்மோரைய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க்கு இருக்கிற ரஸ்துக்களை வைக்கும் சகல பட்டணங்களையும், இரதங்கள் இருக்கும் பட்டணங்களையும், குதிரை வீரர் இருக்கும் பட்டணங்களையும், எருசலேமிலும் லீபனோனிலும், தான் அரசாண்ட தேசமெங்கும் தனக்கு இஷ்டமானதையெல்லாம் கட்ட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க்கு இருக்கிற ரஸ்துக்களை வைக்கும் சகல பட்டணங்களையும், இரதங்கள் இருக்கும் பட்டணங்களையும், குதிரை வீரர் இருக்கும் பட்டணங்களையும், எருசலேமிலும் லீபனோனிலும், தான் அரசாண்ட தேசமெங்கும் தனக்கு இஷ்டமானதையெல்லாம் கட்ட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ில் ஒருவரையும் சாலொமோன் அடிமைப்படுத்தவில்லை; அவர்கள் யுத்தமனுஷரும், அவனுக்குப் பணிவிடைக்காரரும், பிரபுக்களும், சேர்வைக்காரரும், இரதவீரரும், குதிரைவீரருமாய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ில் ஒருவரையும் சாலொமோன் அடிமைப்படுத்தவில்லை; அவர்கள் யுத்தமனுஷரும், அவனுக்குப் பணிவிடைக்காரரும், பிரபுக்களும், சேர்வைக்காரரும், இரதவீரரும், குதிரைவீரருமா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நூற்றைம்பதுபேர் சாலொமோனின் வேலையை விசாரித்து, வேலையாட்களைக் கண்காணிக்கிறதற்குத் தலைமையான விசாரிப்புக்காரராய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நூற்றைம்பதுபேர் சாலொமோனின் வேலையை விசாரித்து, வேலையாட்களைக் கண்காணிக்கிறதற்குத் தலைமையான விசாரிப்புக்காரர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ರೆ ಫರೋಹನ ಮಗಳು ದಾವೀದನ ಪಟ್ಟಣ ದಿಂದ ತನಗೋಸ್ಕರ ಸೊಲೊಮೋನನು ಕಟ್ಟಿಸಿದ ಪಟ್ಟಣಕ್ಕೆ ಬಂದಳು. ಆಗ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ಿಲ್ಲೋವನ್ನು ಕಟ್ಟ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ವರುಷಕ್ಕೆ ಮೂರು ಸಾರಿ ಸೊಲೊ ಮೋನನು ಕರ್ತನಿಗೆ ತಾನು ಕಟ್ಟಿಸಿದ ಬಲಿಪೀಠದ ಮೇಲೆ ದಹನಬಲಿಗಳನ್ನೂ ಸಮಾಧಾನದ ಬಲಿ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ಳನ್ನೂ ಅರ್ಪಿಸಿ ಕರ್ತನ ಮುಂದಿರುವ ಪೀಠದ ಮೇಲೆ ಧೂಪವನ್ನು ಸುಟ್ಟನು. ಹೀಗೆಯೇ ಅವನು ಮಂದಿ ರವನ್ನು ಕಟ್ಟಿಸಿ ತೀ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ಇದಲ್ಲದೆ ಅರಸನಾದ ಸೊಲೊಮೋನನು ಎದೋಮ್‌ ದೇಶದ ಕೆಂಪುಸಮುದ್ರ ತೀರದ ಎಲೋ ತಿನ ಬಳಿಯಲ್ಲಿರುವ ಎಚ್ಯೊನ್ಗೇಬರಿನಲ್ಲಿ ಹಡಗ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ಳನ್ನು ಮಾ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ಹೀರಾಮನು ಹಡಗುಗಳಲ್ಲಿ ಸಮುದ್ರದ ಜ್ಞಾನವುಳ್ಳ ನಾವಿಕರಾಗಿರುವ ತನ್ನ ಸೇವಕರನ್ನು ಸೊಲೊಮೋನನ ಸೇವಕರ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ರು ಓಫಿರಿಗೆ ಹೋಗಿ ಅಲ್ಲಿಂದ ನಾನೂರ ಇಪ್ಪತ್ತು ಬಂಗಾರದ ತಲಾಂತು ಗಳನ್ನು ಅರಸನಾದ ಸೊಲೊಮೋನನಿಗೆ ತಕ್ಕೊಂಡು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ಸೊಲೊಮೋನನು ಕರ್ತನ ಮಂದಿರ ವನ್ನೂ ಅರಮನೆಯನ್ನೂ ಕಟ್ಟಲು ಆಶೆ ಯಿಂದ ಇಚ್ಚೈಸಿದ್ದನ್ನೆಲ್ಲಾ ಕಟ್ಟಿಸಿ ತೀರಿಸಿದ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ಸ್ರಾಯೇಲಿನ ಮಕ್ಕಳಲ್ಲದೆ ಅಮೋರ್ಯರು ಹಿತ್ತೀಯರು ಪೆರಿಜ್ಜೀಯರು ಹಿವ್ವೀಯರು ಯೆಬೂಸಿ ಯರು ಇವರಲ್ಲಿ ಉಳಿದ ಸಮಸ್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ನಾಯಿತಂದರ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ಕರ್ತನು ಸೊಲೊಮೋನನಿಗೆ ಗಿಬ್ಯೋನಿನಲ್ಲಿ ಪ್ರತ್ಯಕ್ಷನಾದ ಹಾಗೆ ಎರಡನೇ ಸಾರಿ ಅವನಿಗೆ ಪ್ರತ್ಯಕ್ಷನ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ಕರ್ತನು ಅವ ನಿಗೆ--ನೀನು ನನ್ನ ಮುಂದೆ ಮಾಡಿದ ನಿನ್ನ ಪ್ರಾರ್ಥನೆ ಯನ್ನೂ ವಿಜ್ಞಾಪನೆಯನ್ನೂ ನಾನು ಕೇಳಿ ಯು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ುಗಕ್ಕೂ ನನ್ನ ಹೆಸರು ಅಲ್ಲಿರುವ ಹಾಗೆ ನೀನು ಕಟ್ಟಿಸಿದ ಈ ಮಂದಿರವನ್ನು ಪರಿಶುದ್ಧ ಮಾಡಿದೆನು; ನನ್ನ ಕಣ್ಣುಗಳೂ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ೃದಯವೂ ನಿತ್ಯವಾಗಿ ಅಲ್ಲಿ 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ಾನು ನಿನಗೆ ಆಜ್ಞಾಪಿಸಿದ ಪ್ರಕಾರ ಮಾಡುವ ಹಾಗೆ ನನ್ನ ಕಟ್ಟಳೆಗಳನ್ನೂ ನ್ಯಾಯಗಳನ್ನೂ ಕೈಕೊಂಡು ಸಂಪೂರ್ಣ ಹೃದಯದ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ಥಾರ್ಥತೆಯಿಂದಲೂ ನಿನ್ನ ತಂದೆಯಾದ ದಾವೀದನು ನಡೆದ ಪ್ರಕಾರ ನೀನು ನನ್ನ ಮುಂದೆ ನಡ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ಸ್ರಾಯೇಲಿನ ಸಿಂಹಾಸನದ ಮೇಲೆ ಕುಳಿತು ಕೊಳ್ಳಲು ನಿನಗೆ ಮನುಷ್ಯನ ಕೊರತೆಯಾಗುವದಿಲ್ಲ ವೆಂದು ನಾನು ನಿನ್ನ ತಂದೆ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ಾವೀದನಿಗೆ ಮಾತು ಕೊಟ್ಟ ಪ್ರಕಾರ ಇಸ್ರಾಯೇಲಿನಲ್ಲಿ ನಿನ್ನ ರಾಜ್ಯದ ಸಿಂಹಾಸನವನ್ನು ನಿರಂತರವಾಗಿ ಸ್ಥಿರಪಡಿಸು 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ೀವಾದರೂ ನಿಮ್ಮ ಮಕ್ಕಳಾದರೂ ನಾನು ನಿಮ್ಮ ಮುಂದೆ ಇಟ್ಟ ಆಜ್ಞೆಗಳನ್ನೂ ಕಟ್ಟಳೆಗಳನ್ನೂ ಕೈಕೊಳ್ಳದೆ ನನ್ನ ಕಡೆ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ಟು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ನ್ಯ ದೇವರುಗಳನ್ನು ಸೇವಿಸಿ ಅವುಗಳಿಗೆ ಅಡ್ಡಬಿದ್ದರೆ ನಾನು ಆಗ ಇಸ್ರಾಯೇಲಿಗೆ ಕೊಟ್ಟ ಭೂಮಿಯಲ್ಲಿಂದ ಅವ 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ಡಿದುಬಿಟ್ಟು ನನ್ನ ಹೆಸರಿಗೋಸ್ಕರ ಪರಿಶುದ್ಧ ಮಾಡಿದ ಈ ಮಂದಿರವನ್ನು ನನ್ನ ಎದುರಿನಿಂದ ತೆಗೆದು ಬಿ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ಸ್ರಾಯೇಲು ಸಮಸ್ತ ಜನಗಳಲ್ಲಿ ಗಾದೆ ಯಾಗಿಯೂ ಅಪಹಾಸ್ಯವಾಗಿಯೂ ಇರುವದು. ಇದ ಲ್ಲದೆ ಈ ಎತ್ತರವಾಗಿರುವ ಮನ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ದುಹೋಗು ವವರೆಲ್ಲರೂ ಅದಕ್ಕೆ ಆಶ್ಚರ್ಯಪಟ್ಟು--ಛೀ ಅಂದುಕರ್ತನು ಈ ದೇಶಕ್ಕೂ ಈ ಮಂದಿರಕ್ಕೂ ಹೀಗೆ ಯಾಕೆ ಮಾಡಿದನ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ನ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ರು ಪ್ರತ್ಯುತ್ತರವಾಗಿ--ತಮ್ಮ ತಂದೆಗಳನ್ನು ಐಗುಪ್ತದೇಶ ದೊಳಗಿಂದ ಬರಮಾಡಿದ ತಮ್ಮ ದೇವರಾದ ಕರ್ತ ನನ್ನು ಬ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ಯದೇವರುಗಳನ್ನು ಹೊಂದಿಕೊಂಡು ಅವುಗಳಿಗೆ ಅಡ್ಬಬಿದ್ದು ಸೇವಿಸಿದ್ದರಿಂದ ಕರ್ತನು ಈ ಕೇಡನ್ನೆಲ್ಲಾ ನಮ್ಮ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ಮಾಡಿದನೆಂದು ಹೇಳು ವ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ತೂರಿನ ಅರಸನಾದ ಹೀರಾಮನು ಸೊಲೊ ಮೋನನಿಗೆ ದೇವದಾರು ಮರಗಳನ್ನೂ ತುರಾಯಿ ಮರಗಳನ್ನೂ ಚಿನ್ನವನ್ನೂ ತನ್ನ ಎಲ್ಲಾ ಇಷ್ಟ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ವರ ತರುವಾಯ ದೇಶದಲ್ಲಿ ಉಳಿದ ಇಸ್ರಾಯೇಲ್‌ ಮಕ್ಕಳು ನಿರ್ಮೂಲ ಮಾಡದ ಅವರ ಮಕ್ಕಳು; ಇವರ ಮೇಲೆ ಸೊಲೊಮೋನನು ಇಂದ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ಾರ ಕೊಟ್ಟಿ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ಪ್ಪತ್ತು ವರುಷಗಳಾದ ತರುವಾಯ ಸೊಲೊಮೋನನು ಆ ಎರಡು ಮನೆಗಳನ್ನು, ಅಂದರೆ ಕರ್ತನ ಮನೆಯನ್ನೂ ಅರಮನೆಯನ್ನೂ ಕಟ್ಟ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ೀರಿಸಿ ದನು. ಆಗ ಸೊಲೊಮೋನನು ಗಲಿಲಾಯ ದೇಶದಲ್ಲಿ ಹೀರಾಮನಿಗೆ ಇಪ್ಪತ್ತು ಪಟ್ಟಣಗಳನ್ನು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ಹೀರಾಮನು ತೂರಿನಿಂದ ಸೊಲೊಮೋನನು ತನಗೆ ಕೊಟ್ಟ ಪಟ್ಟಣಗಳನ್ನು ನೋಡಲು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ರೆ ಅವು ಅವನಿಗೆ ಮೆಚ್ಚಿಕೆಯಾಗಿರಲಿಲ್ಲ. ಆದ ರಿಂದ ಅವನು--ನನ್ನ ಸಹೋದರನೇ, ನೀನು ನನಗೆ ಕೊಟ್ಟ ಈ ಪಟ್ಟಣಗಳೇ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 ಅವುಗಳಿಗೆ ಕಾಬೂಲ್‌ ದೇಶವೆಂದು ಹೆಸರಿಟ್ಟನು. ಇಂದಿನವರೆಗೂ ಅವುಗಳಿಗೆ ಅದೇ ಹೆಸ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ಹೀರಾಮನು ಅರಸನಿಗೆ ನೂರ ಇಪ್ಪತ್ತು ತಲಾಂತುಗಳ ಚಿನ್ನವನ್ನು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ರಸನಾದ ಸೊಲೊಮೋನನು ಬಿಟ್ಟೀ ಆಳುಗ ಳನ್ನು ಕೂಡಿಸಿದ ಕಾರಣವೇನಂದರೆ, ಕರ್ತನ ಮಂದಿರ ವನ್ನೂ ತನ್ನ ಮನ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ಿಲ್ಲೋವನ್ನೂ ಯೆರೂಸ ಲೇಮಿನ ಗೋಡೆಯನ್ನೂ ಹಾಚೋರನ್ನೂ ಮೆಗಿದ್ದೋ ನನ್ನೂ ಗೆಜೆರನ್ನೂ ಕಟ್ಟುವದಕ್ಕೋಸ್ಕರ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ಐಗುಪ್ತದ ಅರಸನಾದ ಫರೋಹನು ಹೊರಟುಹೋಗಿ ಗೆಜೆರನ್ನು ತೆಗೆದುಕೊಂಡು ಅದನ್ನು ಬೆಂಕಿಯಿಂದ ಸುಟ್ಟುಬಿಟ್ಟು ಪಟ್ಟಣ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ೆಗೂ ದಾಸತ್ವದ ಬಿಟ್ಟೀ ನೇಮಕವನ್ನ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ವಾಗಿದ್ದ ಕಾನಾನ್ಯರನ್ನು ಕೊಂದು ಸೊಲೊಮೋನನ ಹೆಂಡತಿಯಾದ ತನ್ನ ಮಗಳಿಗೆ ಬಹುಮಾನವಾಗಿ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ಹೀಗೆಯೇ ಸೊಲೊ ಮೋನನು ಗೆಜೆರನ್ನೂ ಕೆಳಗಿರುವ ಬೇತ್‌ಹೋರೋ ನನ್ನೂ ಬಾಲಾತನ್ನೂ ಅಡವಿಯಲ್ಲಿರುವ ತಾಮಾರನ್ನೂ ದೇಶ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ಟ್ಟ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ಸೊಲೊಮೋ ನನು ತನಗೆ ಉಂಟಾದ ಉಗ್ರಾಣದ ಪಟ್ಟಣಗಳನ್ನೂ ತನ್ನ ರಥಗಳಿಗೋಸ್ಕರ ಪಟ್ಟಣ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ತನ್ನ ರಾಹುತರಿಗೋಸ್ಕರ ಪಟ್ಟಣಗಳನ್ನೂ ಯೆರೂಸಲೇಮಿ ನಲ್ಲಿಯೂ ಲೆಬನೋನಿನಲ್ಲಿಯೂ ತಾನು ಆಳುವ ದೇಶ ವೆಲ್ಲಾದರಲ್ಲ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ಟ್ಟಲು ಇಚ್ಚೈಸಿದ್ದನ್ನೆಲ್ಲಾ ಕಟ್ಟಿಸ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ದರೆ ಇಸ್ರಾಯೇಲಿನ ಮಕ್ಕಳನ್ನು ಸೊಲೊಮೋನನು ದಾಸರಾಗ ಮಾಡಲಿಲ್ಲ; ಅವರು ಯುದ್ಧಸ್ಥರಾಗಿಯೂ ತನ್ನ ಸೇವಕರಾಗಿಯೂ ಕೈಕೆಳ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ುವ ಪ್ರಧಾನರಾಗಿಯೂ ಅಧಿಕಾರಿಗಳಾಗಿಯೂ ರಥ ಗಳನ್ನು ನಡಿಸುವವರಾಗಿಯೂ ತನ್ನ ರಾಹುತರಾ ಗಿಯೂ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ವರೊಳಗೆ ಐದುನೂರ ಐವತ್ತು ಮಂದಿ ಸೊಲೊಮೋನನ ಕೆಲಸದ ಪ್ರಧಾನರಾದ ಅಧಿಕಾರಿಗಳಾಗಿದ್ದರು. ಇವರು ಕೆಲಸದಲ್ಲಿ ಕಷ್ಟಪ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 ಮೇಲೆ ಅಧಿಕಾರಿಗಳ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2026-07-31T18:39:04Z</dcterms:created>
  <dcterms:modified xsi:type="dcterms:W3CDTF">2026-07-31T18:39:04Z</dcterms:modified>
  <dc:title>1 இராஜாக்கள்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