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ே கழுவ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ே உடுத்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லாட்டுவார் சீராட்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தல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ித்துக் கொள்ள முடியா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லும் முடியா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ரம் என் மேல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களவு பயமில்ல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ிடுவார் என்னைத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என்ன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ட்டிடுவார் தால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 வந்தால் எ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ப்பாரே அரவண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அள்ளி முத்தம் கொடு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2026-07-30T18:15:54Z</dcterms:created>
  <dcterms:modified xsi:type="dcterms:W3CDTF">2026-07-30T18:15:54Z</dcterms:modified>
  <dc:title>துதிப் பாடல்கள் : 1019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