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ே கழுவ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ாலே உடுத்த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லாட்டுவார் சீராட்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ாக்காமல் தலைய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ித்துக் கொள்ள முடியாத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லும் முடியாத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ரம் என் மேல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களவு பயமில்ல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ந்திடுவார் என்னைத்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வரை என்ன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ட்டிடுவார் தாலா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 வந்தால் எ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ப்பாரே அரவணை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 அள்ளி முத்தம் கொடு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2026-09-16T13:42:27Z</dcterms:created>
  <dcterms:modified xsi:type="dcterms:W3CDTF">2026-09-16T13:42:27Z</dcterms:modified>
  <dc:title>துதிப் பாடல்கள் : 1019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