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ூடன் இனித் தயாளன் என்று மதிக்கப்படான்; லோபி இனி உதாரன் என்று சொல்லப்படுவதுமில்லை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ஏனென்றால் மூடன், மூடத்தனத்தைப் பேசுகிறான்; அவன் இருதயம் அநியாயத்தை நடப்பிக்கும்; அவன் மாயம்பண்ணி, கர்த்தருக்கு விரோதமாய் விபரீதம் பேசி, பசியுள்ள ஆத்துமாவை வெறுமையாக வைத்து, தாகமுள்ளவனுக்குத் தாகந்தீர்க்காதிருக்கி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ஏனென்றால் மூடன், மூடத்தனத்தைப் பேசுகிறான்; அவன் இருதயம் அநியாயத்தை நடப்பிக்கும்; அவன் மாயம்பண்ணி, கர்த்தருக்கு விரோதமாய் விபரீதம் பேசி, பசியுள்ள ஆத்துமாவை வெறுமையாக வைத்து, தாகமுள்ளவனுக்குத் தாகந்தீர்க்காதிருக்கி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ஏனென்றால் மூடன், மூடத்தனத்தைப் பேசுகிறான்; அவன் இருதயம் அநியாயத்தை நடப்பிக்கும்; அவன் மாயம்பண்ணி, கர்த்தருக்கு விரோதமாய் விபரீதம் பேசி, பசியுள்ள ஆத்துமாவை வெறுமையாக வைத்து, தாகமுள்ளவனுக்குத் தாகந்தீர்க்காதிருக்கி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லோபியின் எத்தனங்களும் பொல்லாதவைகள்; ஏழைகள் நியாயமாய்ப்பேசும்போது, அவன் கள்ளவார்த்தைகளாலே எளியவர்களைக் கெடுக்கும்படி தீவினைகளை யோசிக்கி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லோபியின் எத்தனங்களும் பொல்லாதவைகள்; ஏழைகள் நியாயமாய்ப்பேசும்போது, அவன் கள்ளவார்த்தைகளாலே எளியவர்களைக் கெடுக்கும்படி தீவினைகளை யோசிக்கி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லோபியின் எத்தனங்களும் பொல்லாதவைகள்; ஏழைகள் நியாயமாய்ப்பேசும்போது, அவன் கள்ளவார்த்தைகளாலே எளியவர்களைக் கெடுக்கும்படி தீவினைகளை யோசிக்கி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யாளகுணமுள்ளவன் தயாளமானவைகளை யோசிக்கிறான், தயாளமானவைகளிலே நிலைத்தும் இருக்கி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ுகஜீவிகளாகிய ஸ்திரீகளே, எழுந்திருந்து என் வார்த்தைகளைக் கேளுங்கள்; நிர்விசாரமான குமாரத்திகளே, என் வசனத்துக்குச் செவிகொடுங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ுகஜீவிகளாகிய ஸ்திரீகளே, எழுந்திருந்து என் வார்த்தைகளைக் கேளுங்கள்; நிர்விசாரமான குமாரத்திகளே, என் வசனத்துக்குச் செவிகொடுங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தோ, ஒரு ராஜா நீதியாக அராசாளுவார்; பிரபுக்களும் நியாயமாகத் துரைத்தனம்பண்ணுவார்கள்.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ிர்விசாரிகளே, ஒரு வருஷமும் சில நாட்களுமாய்த் தத்தளிப்பீர்கள்; திராட்சப்பலன் அற்றுப்போம்; அறுப்புக்காலம் வரா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ிர்விசாரிகளே, ஒரு வருஷமும் சில நாட்களுமாய்த் தத்தளிப்பீர்கள்; திராட்சப்பலன் அற்றுப்போம்; அறுப்புக்காலம் வரா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ுகஜீவிகளே, நடுங்குங்கள்; நிர்விசாரிகளே, தத்தளியுங்கள், உடையை உரிந்து களைந்துபோட்டு, அரையில் இரட்டைக் கட்டிக்கொள்ளுங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ுகஜீவிகளே, நடுங்குங்கள்; நிர்விசாரிகளே, தத்தளியுங்கள், உடையை உரிந்து களைந்துபோட்டு, அரையில் இரட்டைக் கட்டிக்கொள்ளுங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ுகஜீவிகளே, நடுங்குங்கள்; நிர்விசாரிகளே, தத்தளியுங்கள், உடையை உரிந்து களைந்துபோட்டு, அரையில் இரட்டைக் கட்டிக்கொள்ளுங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ெழிப்பான வயல்களினிமித்தமும் கனிதரும் திராட்சச் செடிகளினிமித்தமும் மாரடித்துப் புலம்புவ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ெழிப்பான வயல்களினிமித்தமும் கனிதரும் திராட்சச் செடிகளினிமித்தமும் மாரடித்துப் புலம்புவ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ன் ஜனத்தினுடைய நிலத்திலும் களிகூர்ந்திருந்த நகரத்திலுள்ள சந்தோஷம் நிறைந்த எல்லா வீடுகளிலும், முட்செடியும் நெரிஞ்சிலும் முளைக்கு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ன் ஜனத்தினுடைய நிலத்திலும் களிகூர்ந்திருந்த நகரத்திலுள்ள சந்தோஷம் நிறைந்த எல்லா வீடுகளிலும், முட்செடியும் நெரிஞ்சிலும் முளைக்க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ரமனை பாழாக விடப்படும், ஜனம் நிறைந்த நகரம் வெறுமையாகும், மேடும் துருக்கமும் என்றைக்கும் கெபிகளாகும், அவைகள் காட்டுக்கழுதைகள் களிக்கும் இடமாயும் மந்தைகளுக்கு மேய்ச்சலிடமாயும் இருக்க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தோ, ஒரு ராஜா நீதியாக அராசாளுவார்; பிரபுக்களும் நியாயமாகத் துரைத்தனம்பண்ணுவார்கள்.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ரமனை பாழாக விடப்படும், ஜனம் நிறைந்த நகரம் வெறுமையாகும், மேடும் துருக்கமும் என்றைக்கும் கெபிகளாகும், அவைகள் காட்டுக்கழுதைகள் களிக்கும் இடமாயும் மந்தைகளுக்கு மேய்ச்சலிடமாயும் இருக்கு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ன்னதத்திலிருந்து நம்மேல் ஆவி ஊற்றப்படுமட்டும் அப்படியே இருக்கும்; அப்பொழுது வனாந்தரம் செழிப்பான வயல்வெளியாகும்; செழிப்பான வயல்வெளி காடாக எண்ணப்படு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வனாந்தரத்திலே நியாயம் வாசமாயிருக்கும், செழிப்பான வயல்வெளியிலே நீதி தங்கித்தரிக்கும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வனாந்தரத்திலே நியாயம் வாசமாயிருக்கும், செழிப்பான வயல்வெளியிலே நீதி தங்கித்தரிக்கு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ீதியின் கிரியை சமாதானமும், நீதியின் பலன் என்றுமுள்ள அமரிக்கையும் சுகமுமா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ன் ஜனம் சமாதான தாபரங்களிலும், நிலையான வாசஸ்தலங்களிலும், அமைதியாய்த் தங்கும் இடங்களிலும் குடியிருக்கு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என் ஜனம் சமாதான தாபரங்களிலும், நிலையான வாசஸ்தலங்களிலும், அமைதியாய்த் தங்கும் இடங்களிலும் குடியிருக்கு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னாலும் காடு அழிய கல்மழை பெய்யும், அந்த நகரம் மகா தாழ்வாய்த் தாழ்ந்துபோ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ாடுகளையும் கழுதைகளையும் நடத்திக்கொண்டுபோய், நீர்வளம் பொருந்திய இடங்களிலெல்லாம் விதைவிதைக்கிற நீங்கள் பாக்கியவான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ாடுகளையும் கழுதைகளையும் நடத்திக்கொண்டுபோய், நீர்வளம் பொருந்திய இடங்களிலெல்லாம் விதைவிதைக்கிற நீங்கள் பாக்கியவான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 காற்றுக்கு ஒதுக்காகவும், பெருவெள்ளத்துக்குப் புகலிடமாகவும், வறண்ட நிலத்துக்கு நீர்க்கால்களாகவும் விடாய்த்த பூமிக்குப் பெருங்கன்மலையின் நிழலாகவும் இருப்ப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 காற்றுக்கு ஒதுக்காகவும், பெருவெள்ளத்துக்குப் புகலிடமாகவும், வறண்ட நிலத்துக்கு நீர்க்கால்களாகவும் விடாய்த்த பூமிக்குப் பெருங்கன்மலையின் நிழலாகவும் இருப்ப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 காற்றுக்கு ஒதுக்காகவும், பெருவெள்ளத்துக்குப் புகலிடமாகவும், வறண்ட நிலத்துக்கு நீர்க்கால்களாகவும் விடாய்த்த பூமிக்குப் பெருங்கன்மலையின் நிழலாகவும் இருப்ப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காண்கிறவர்களின் கண்கள் மங்கலாயிராது; கேட்கிறவர்களின் செவிகள் கவனித்தே இருக்க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தற்றமுள்ளவர்களின் இருதயம் அறிவை உணர்ந்துகொள்ளும், தெற்றுவாயருடைய நாவு தடையின்றித் தெளிவாய்ப் பேச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தற்றமுள்ளவர்களின் இருதயம் அறிவை உணர்ந்துகொள்ளும், தெற்றுவாயருடைய நாவு தடையின்றித் தெளிவாய்ப் பேச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24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দুষ্ট লোকদের বদান্য বলে ডাকা হবে না| লোভী লোকদের কেউ উদার বল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এক জন দুষ্ট লোক সর্বদাই অরুচিকর কথা বলে| এবং তার মনে পাপ কাজ করার চিন্তাই থাকে| এক জন বোকা লো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েবল ভুল কাজ করে| সে যখন ঈশ্বরের সঙ্গে কথা বলে তখনো প্রতারণাপূর্ণ কথা বলে| এক জন খল লোক ক্ষুধার্ত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াবার দেয় না| ঈশ্বরের বিষয়ে অজ্ঞ যে মানুষ সে তৃষ্ণার্তকে জল দেয়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সেই দুষ্ট লোকটি পাপবুদ্ধিকে অস্ত্রের মতো ব্যবহার করে| সে গরীব মানুষের সব কিছু আত্মসাত্‌ কর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িকল্পনা করে| এমনকি যখন গরীব লোকটি সত্যি কথা বলছে সেই দুষ্ট লোক গরীব মানুষদের বিষয়ে মিথ্যা কথ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কিন্তু ভালো নেতা ভালো কাজের পরিকল্পনা করেন এবং সেই সব ভালো কাজই তাকে মহান নেতার আসনে বসায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তোমাদের মহিলাদের মধ্যে কেউ কেউ এখনও শান্ত| তোমরা নিজেদের নিরাপদ মনে করছ| কিন্তু তোমাদের উঠ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াঁড়িয়ে আমার কথা শোনা উচিত্‌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আমি যা যা বলি শোন| একজন রাজার এমন ভাবে শাসন করা উচিত্‌ যা প্রজাদের মঙ্গল সাধন করে| নেতারা যখ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মহিলারা, তোমরা নিজেদের নিরাপদ মনে করো| কিন্তু এক বছর পর তোমরা সমস্যায় পড়বে| কারণ পরের বছ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রা দ্রাক্ষাফল সংগ্রহ করতে পারবে না| সংগ্রহ করার মতো কোন দ্রাক্ষাফল তখন থাক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মহিলারা তোমরা এখন শান্ত| কিন্তু তোমাদের ভীত হওয়া উচিত্‌| মহিলারা তোমরা নিজেদের নিরাপদ মনে করছ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ন্তু তোমাদের উদ্বিগ্ন হওয়া উচিত্‌| তোমরা সুন্দর পোশাক খুলে দুঃখের পোশাক পর| তোমরা কোমরে জড়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াখ সেই কাপড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তোমার দুঃখে ভারাএান্ত স্তনয়ুগলকে সেই সব দুঃখের কাপড় দিয়ে ঢেকে রাখ|কাঁদো যেহেতু তোমার জমি শস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ূন্য| তোমার দ্রাক্ষাক্ষেত যা একসময় ফসল দিত তা এখন শূন্য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আমার লোকদের দেশের জন্য কাঁদো| কাঁদো, কারণ দেশে কাঁটাগাছ আর আগাছাই জন্মাবে| কাঁদো সেই সব শহর 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ঘরবাড়ির জন্য যেগুলি এক সময় আনন্দে পরিপূর্ণ 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লোকরা রাজধানী, শহর ত্যাগ করবে| প্রাসাদ ও দুর্গগুলি পরিত্যক্ত হবে| লোকরা ঘরে বসবাস করতে পার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দের নেতৃত্ব দেয় তখন তাদের নিরপেক্ষ ও উচিত্‌ সিদ্ধান্ত নেওয়া দরকার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া গুহায গিয়ে বাস করবে| বুনো গাধা ও মেষ শহরে বসবাস করবে| জীবজন্তুরা সেখানে ঘাস খেতে য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যতদিন না ঈশ্বর ওপর থেকে আমাদের জন্য তাঁর আত্মা প্রেরণ করেন ততদিন এটা চলতে থাক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কিন্তু ভবিষ্যতে এই মরুভূমি উত্তর ইস্রায়েলের সুউর্বর আবাদি এলাকা কর্মিলে পরিণত হবে- সেখা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্যায়বিচার বিরাজ করবে| এবং কর্মিল হবে সবুজ বনভূমির মত| সুবিচার সেখানে বিরাজ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এই ধার্মিকতা চির কালের জন্য শান্তি ও নিরাপত্তা এনে দে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আমার লোকরা এই সুন্দর শান্তিপূর্ণ জায়গায় বাস করবে| আমার লোকরা নিরাপদ তাঁবুতে বাস করবে|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ান্ত ও শান্তিপূর্ণ জায়গায় বাস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কিন্তু এই সকল ঘটনা ঘটার আগে জঙ্গলটার পতন ঘটাতে হবে| শহরটিকে পরাস্ত করতে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এই সব লোকদের মধ্যে কেউ কেউ প্রতিটি জল প্রবাহের ধারে ফসল বুনবে| তোমাদের গাধা এবং গবাদি পশুরা এ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ারি দিকে ঘুরে বেড়াবে ও স্বাধীন ভাবে খাদ্যগ্রহণ করবে| তোমরা খুব সুখী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যদি এসব ঘটনাগুলি ঘটে তবে রাজা সেই জায়গার মতোই হবে যেখানে রোদ ও বৃষ্টি থেকে আমরা নিজেদের রক্ষ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তে পারব| এটা হয়ে উঠবে শুকনো জমিতে জলপ্রবাহ সমূহের মতো| এটা হবে গরম ভূখণ্ডে বিশাল পাথর খণ্ডের শীত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ছায়ার মত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লোকরা সাহায্যের জন্য রাজার কাছে যাবে এবং তিনি যা বলবেন লোকরা সত্যি সত্যিই তা শুন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যে সব লোকরা এখন বিভ্রান্ত তারা সব কিছু বুঝতে সক্ষম হবে| যারা স্পষ্ট কথা বলতে পারে না তারা স্পষ্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ও দ্রুত কথা বলতে পা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2026-08-01T12:08:59Z</dcterms:created>
  <dcterms:modified xsi:type="dcterms:W3CDTF">2026-08-01T12:08:59Z</dcterms:modified>
  <dc:title>ஏசாயா : 32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