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presProps" Target="presProps.xml"/>
  <Relationship Id="rId39" Type="http://schemas.openxmlformats.org/officeDocument/2006/relationships/viewProps" Target="viewProps.xml"/>
  <Relationship Id="rId40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ஏனென்றால் மூடன், மூடத்தனத்தைப் பேசுகிறான்; அவன் இருதயம் அநியாயத்தை நடப்பிக்கும்; அவன் மாயம்பண்ணி, கர்த்தருக்கு விரோதமாய் விபரீதம் பேசி, பசியுள்ள ஆத்துமாவை வெறுமையாக வைத்து, தாகமுள்ளவனுக்குத் தாகந்தீர்க்காதிருக்கிறான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ஏனென்றால் மூடன், மூடத்தனத்தைப் பேசுகிறான்; அவன் இருதயம் அநியாயத்தை நடப்பிக்கும்; அவன் மாயம்பண்ணி, கர்த்தருக்கு விரோதமாய் விபரீதம் பேசி, பசியுள்ள ஆத்துமாவை வெறுமையாக வைத்து, தாகமுள்ளவனுக்குத் தாகந்தீர்க்காதிருக்கிறான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லோபியின் எத்தனங்களும் பொல்லாதவைகள்; ஏழைகள் நியாயமாய்ப்பேசும்போது, அவன் கள்ளவார்த்தைகளாலே எளியவர்களைக் கெடுக்கும்படி தீவினைகளை யோசிக்கிறான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லோபியின் எத்தனங்களும் பொல்லாதவைகள்; ஏழைகள் நியாயமாய்ப்பேசும்போது, அவன் கள்ளவார்த்தைகளாலே எளியவர்களைக் கெடுக்கும்படி தீவினைகளை யோசிக்கிறான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தயாளகுணமுள்ளவன் தயாளமானவைகளை யோசிக்கிறான், தயாளமானவைகளிலே நிலைத்தும் இருக்கிறான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சுகஜீவிகளாகிய ஸ்திரீகளே, எழுந்திருந்து என் வார்த்தைகளைக் கேளுங்கள்; நிர்விசாரமான குமாரத்திகளே, என் வசனத்துக்குச் செவிகொடுங்கள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சுகஜீவிகளாகிய ஸ்திரீகளே, எழுந்திருந்து என் வார்த்தைகளைக் கேளுங்கள்; நிர்விசாரமான குமாரத்திகளே, என் வசனத்துக்குச் செவிகொடுங்கள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நிர்விசாரிகளே, ஒரு வருஷமும் சில நாட்களுமாய்த் தத்தளிப்பீர்கள்; திராட்சப்பலன் அற்றுப்போம்; அறுப்புக்காலம் வராது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நிர்விசாரிகளே, ஒரு வருஷமும் சில நாட்களுமாய்த் தத்தளிப்பீர்கள்; திராட்சப்பலன் அற்றுப்போம்; அறுப்புக்காலம் வராது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சுகஜீவிகளே, நடுங்குங்கள்; நிர்விசாரிகளே, தத்தளியுங்கள், உடையை உரிந்து களைந்துபோட்டு, அரையில் இரட்டைக் கட்டிக்கொள்ளுங்கள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இதோ, ஒரு ராஜா நீதியாக அராசாளுவார்; பிரபுக்களும் நியாயமாகத் துரைத்தனம்பண்ணுவார்கள்.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சுகஜீவிகளே, நடுங்குங்கள்; நிர்விசாரிகளே, தத்தளியுங்கள், உடையை உரிந்து களைந்துபோட்டு, அரையில் இரட்டைக் கட்டிக்கொள்ளுங்கள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செழிப்பான வயல்களினிமித்தமும் கனிதரும் திராட்சச் செடிகளினிமித்தமும் மாரடித்துப் புலம்புவார்கள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என் ஜனத்தினுடைய நிலத்திலும் களிகூர்ந்திருந்த நகரத்திலுள்ள சந்தோஷம் நிறைந்த எல்லா வீடுகளிலும், முட்செடியும் நெரிஞ்சிலும் முளைக்கும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என் ஜனத்தினுடைய நிலத்திலும் களிகூர்ந்திருந்த நகரத்திலுள்ள சந்தோஷம் நிறைந்த எல்லா வீடுகளிலும், முட்செடியும் நெரிஞ்சிலும் முளைக்கும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ரமனை பாழாக விடப்படும், ஜனம் நிறைந்த நகரம் வெறுமையாகும், மேடும் துருக்கமும் என்றைக்கும் கெபிகளாகும், அவைகள் காட்டுக்கழுதைகள் களிக்கும் இடமாயும் மந்தைகளுக்கு மேய்ச்சலிடமாயும் இருக்கும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ரமனை பாழாக விடப்படும், ஜனம் நிறைந்த நகரம் வெறுமையாகும், மேடும் துருக்கமும் என்றைக்கும் கெபிகளாகும், அவைகள் காட்டுக்கழுதைகள் களிக்கும் இடமாயும் மந்தைகளுக்கு மேய்ச்சலிடமாயும் இருக்கும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உன்னதத்திலிருந்து நம்மேல் ஆவி ஊற்றப்படுமட்டும் அப்படியே இருக்கும்; அப்பொழுது வனாந்தரம் செழிப்பான வயல்வெளியாகும்; செழிப்பான வயல்வெளி காடாக எண்ணப்படும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உன்னதத்திலிருந்து நம்மேல் ஆவி ஊற்றப்படுமட்டும் அப்படியே இருக்கும்; அப்பொழுது வனாந்தரம் செழிப்பான வயல்வெளியாகும்; செழிப்பான வயல்வெளி காடாக எண்ணப்படும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வனாந்தரத்திலே நியாயம் வாசமாயிருக்கும், செழிப்பான வயல்வெளியிலே நீதி தங்கித்தரிக்கும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நீதியின் கிரியை சமாதானமும், நீதியின் பலன் என்றுமுள்ள அமரிக்கையும் சுகமுமாம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அவர் காற்றுக்கு ஒதுக்காகவும், பெருவெள்ளத்துக்குப் புகலிடமாகவும், வறண்ட நிலத்துக்கு நீர்க்கால்களாகவும் விடாய்த்த பூமிக்குப் பெருங்கன்மலையின் நிழலாகவும் இருப்பார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நீதியின் கிரியை சமாதானமும், நீதியின் பலன் என்றுமுள்ள அமரிக்கையும் சுகமுமாம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என் ஜனம் சமாதான தாபரங்களிலும், நிலையான வாசஸ்தலங்களிலும், அமைதியாய்த் தங்கும் இடங்களிலும் குடியிருக்கும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என் ஜனம் சமாதான தாபரங்களிலும், நிலையான வாசஸ்தலங்களிலும், அமைதியாய்த் தங்கும் இடங்களிலும் குடியிருக்கும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ஆனாலும் காடு அழிய கல்மழை பெய்யும், அந்த நகரம் மகா தாழ்வாய்த் தாழ்ந்துபோம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மாடுகளையும் கழுதைகளையும் நடத்திக்கொண்டுபோய், நீர்வளம் பொருந்திய இடங்களிலெல்லாம் விதைவிதைக்கிற நீங்கள் பாக்கியவான்கள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மாடுகளையும் கழுதைகளையும் நடத்திக்கொண்டுபோய், நீர்வளம் பொருந்திய இடங்களிலெல்லாம் விதைவிதைக்கிற நீங்கள் பாக்கியவான்கள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அவர் காற்றுக்கு ஒதுக்காகவும், பெருவெள்ளத்துக்குப் புகலிடமாகவும், வறண்ட நிலத்துக்கு நீர்க்கால்களாகவும் விடாய்த்த பூமிக்குப் பெருங்கன்மலையின் நிழலாகவும் இருப்பார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ப்பொழுது காண்கிறவர்களின் கண்கள் மங்கலாயிராது; கேட்கிறவர்களின் செவிகள் கவனித்தே இருக்கும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பதற்றமுள்ளவர்களின் இருதயம் அறிவை உணர்ந்துகொள்ளும், தெற்றுவாயருடைய நாவு தடையின்றித் தெளிவாய்ப் பேசும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பதற்றமுள்ளவர்களின் இருதயம் அறிவை உணர்ந்துகொள்ளும், தெற்றுவாயருடைய நாவு தடையின்றித் தெளிவாய்ப் பேசும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மூடன் இனித் தயாளன் என்று மதிக்கப்படான்; லோபி இனி உதாரன் என்று சொல்லப்படுவதுமில்லை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ஏனென்றால் மூடன், மூடத்தனத்தைப் பேசுகிறான்; அவன் இருதயம் அநியாயத்தை நடப்பிக்கும்; அவன் மாயம்பண்ணி, கர்த்தருக்கு விரோதமாய் விபரீதம் பேசி, பசியுள்ள ஆத்துமாவை வெறுமையாக வைத்து, தாகமுள்ளவனுக்குத் தாகந்தீர்க்காதிருக்கிறான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0244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32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to utter error against the LORD, to make empty the soul of the hungry, and he will cause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32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drink of the thirsty to fail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32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The instruments also of the churl are evil: he devises wicked devices to destroy the poor with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3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lying words, even when the needy speaks righ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32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But the liberal devises liberal things; and by liberal things shall he stan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32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Rise up, all of you women that are at ease; hear my voice, all of you careless daughters; giv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32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ear unto my speec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32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Many days and years shall all of you be troubled, all of you careless women: for the vintag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32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hall fail, the gathering shall not com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32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Tremble, all of you women that are at ease; be troubled, all of you careless ones: strip you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32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Behold, a king shall reign in righteousness, and princes shall rule in judgmen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3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make you bare, and gird sackcloth upon your loin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32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They shall lament for the teats, for the pleasant fields, for the fruitful vin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32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Upon the land of my people shall come up thorns and briers; yea, upon all the houses of joy i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32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joyous city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32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Because the palaces shall be forsaken; the multitude of the city shall be left; the forts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32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owers shall be for dens for ever, a joy of wild asses, a pasture of flocks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32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Until the spirit be poured upon us from on high, and the wilderness be a fruitful field, and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32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ruitful field be counted for a fores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32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Then judgment shall dwell in the wilderness, and righteousness remain in the fruitful fiel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32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And the work of righteousness shall be peace; and the effect of righteousness quietness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32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And a man shall be as an hiding place from the wind, and a covert from the tempest; as rivers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32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ssurance for eve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32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And my people shall dwell in a peaceable habitation, and in sure dwellings, and in quiet resting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32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places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32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When it shall hail, coming down on the forest; and the city shall be low in a low plac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32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Blessed are all of you that sow beside all waters, that send forth thither the feet of the ox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32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the as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32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ater in a dry place, as the shadow of a great rock in a weary lan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32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And the eyes of them that see shall not be dim, and the ears of them that hear shall hearke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32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The heart also of the rash shall understand knowledge, and the tongue of the stammerers shall b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32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ready to speak plainl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32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The vile person shall be no more called liberal, nor the churl said to be bountiful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32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For the vile person will speak villainy, and his heart will work iniquity, to practice hypocrisy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32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43">
  <a:themeElements>
    <a:clrScheme name="Theme4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35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2026-06-10T10:09:36Z</dcterms:created>
  <dcterms:modified xsi:type="dcterms:W3CDTF">2026-06-10T10:09:36Z</dcterms:modified>
  <dc:title>ஏசாயா : 32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