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கங்கள் அவனுக்கு விடியற்காலத்தில் அப்பமும் இறைச்சியும், சாயங்காலத்தில் அப்பமும் இறைச்சியும் கொண்டுவந்தது; தாகத்திற்கு அந்த ஆற்றின் தண்ணீரைக் குட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கங்கள் அவனுக்கு விடியற்காலத்தில் அப்பமும் இறைச்சியும், சாயங்காலத்தில் அப்பமும் இறைச்சியும் கொண்டுவந்தது; தாகத்திற்கு அந்த ஆற்றின் தண்ணீரைக் குட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ில் மழைபெய்யாதபடியினால், சிலநாளுக்குப்பின்பு அந்த ஆறு வற்றிப்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ுடைய வார்த்தை அவனுக்கு உண்டாயிற்று, அவர்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ுடைய வார்த்தை அவனுக்கு உண்டாயிற்று, அவர்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எழுந்து, சீதோனுக்கடுத்த சாறிபாத் ஊருக்குப் போய், அங்கே தங்கியிரு; உன்னைப் பராமரிக்கும்படி அங்கே இருக்கிற ஒரு விதவைக்குக் கட்டளையிட்ட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ன் எழுந்து, சாறிபாத்துக்குப் போனான்; அந்தப் பட்டணத்தின் ஒலிமுகவாசலுக்கு அவன் வந்த போது, அங்கே ஒரு விதவை விறகு பொறுக்கிக்கொண்டிருந்தாள்; அவன் அவளைப் பார்த்துக் கூப்பிட்டு, நான் குடிக்கிறதற்குக் கொஞ்சம் தண்ணீர் ஒரு பாத்திரத்தில் எனக்குக் கொண்டுவா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ன் எழுந்து, சாறிபாத்துக்குப் போனான்; அந்தப் பட்டணத்தின் ஒலிமுகவாசலுக்கு அவன் வந்த போது, அங்கே ஒரு விதவை விறகு பொறுக்கிக்கொண்டிருந்தாள்; அவன் அவளைப் பார்த்துக் கூப்பிட்டு, நான் குடிக்கிறதற்குக் கொஞ்சம் தண்ணீர் ஒரு பாத்திரத்தில் எனக்குக் கொண்டுவா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ண்டுவர அவள் போகிறபோது அவன் அவளை நோக்கிக் கூப்பிட்டு, கொஞ்சம் அப்பமும் உன் கையிலே எனக்குக் கொண்டுவா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ொண்டுவர அவள் போகிறபோது அவன் அவளை நோக்கிக் கூப்பிட்டு, கொஞ்சம் அப்பமும் உன் கையிலே எனக்குக் கொண்டுவா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ன் குடிகளிலே திஸ்பியனாகிய எலியா ஆகாபை நோக்கி: என் வாக்கின்படியே அன்றி இந்த வருஷங்களிலே பனியும் மழையும் பெய்யாதிருக்கும் என்று இஸ்ரவேலின் தேவனாகிய கர்த்தருக்கு முன்பாக நிற்கிற நான் அவ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ள்: பானையில் ஒரு பிடிமாவும் கலயத்தில் கொஞ்சம் எண்ணெயுமே அல்லாமல், என்னிடத்தில் ஒரு அடையும் இல்லையென்று உம்முடைய தேவனாகிய கர்த்தருடைய ஜீவனைக் கொண்டு சொல்லுகிறேன்; இதோ, நானும் என் குமாரனும் சாப்பிட்டுச் செத்துப்போக, அதை எனக்கும் அவனுக்கும் ஆயத்தப்படுத்துகிறதற்கு இரண்டு விறகு பொறுக்குகிறேன் என்ற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ள்: பானையில் ஒரு பிடிமாவும் கலயத்தில் கொஞ்சம் எண்ணெயுமே அல்லாமல், என்னிடத்தில் ஒரு அடையும் இல்லையென்று உம்முடைய தேவனாகிய கர்த்தருடைய ஜீவனைக் கொண்டு சொல்லுகிறேன்; இதோ, நானும் என் குமாரனும் சாப்பிட்டுச் செத்துப்போக, அதை எனக்கும் அவனுக்கும் ஆயத்தப்படுத்துகிறதற்கு இரண்டு விறகு பொறுக்குகிறேன் என்ற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ள்: பானையில் ஒரு பிடிமாவும் கலயத்தில் கொஞ்சம் எண்ணெயுமே அல்லாமல், என்னிடத்தில் ஒரு அடையும் இல்லையென்று உம்முடைய தேவனாகிய கர்த்தருடைய ஜீவனைக் கொண்டு சொல்லுகிறேன்; இதோ, நானும் என் குமாரனும் சாப்பிட்டுச் செத்துப்போக, அதை எனக்கும் அவனுக்கும் ஆயத்தப்படுத்துகிறதற்கு இரண்டு விறகு பொறுக்குகிறேன்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எலியா அவளைப் பார்த்து: பயப்படாதே; நீ போய் உன் வார்த்தையின்படி ஆயத்தப்படுத்து; ஆனாலும் முதல் அதிலே எனக்கு ஒரு சிறிய அடையைப் பண்ணி என்னிடத்தில் கொண்டுவா; பின்பு உனக்கும் உன் குமாரனுக்கும் பண்ணலா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எலியா அவளைப் பார்த்து: பயப்படாதே; நீ போய் உன் வார்த்தையின்படி ஆயத்தப்படுத்து; ஆனாலும் முதல் அதிலே எனக்கு ஒரு சிறிய அடையைப் பண்ணி என்னிடத்தில் கொண்டுவா; பின்பு உனக்கும் உன் குமாரனுக்கும் பண்ணலா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ேசத்தின்மேல் மழையைக் கட்டளையிடும் நாள்மட்டும் பானையின் மா செலவழிந்துபோவதும் இல்லை; கலசத்தின் எண்ணெய் குறைந்துபோவதும் இல்லை என்று இஸ்ரவேலின் தேவனாகிய கர்த்தர் சொல்லுகிறார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போய், எலியாவின் சொற்படி செய்தாள்; அவளும், இவனும், அவள் வீட்டாரும் அநேகநாள் சாப்ப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் போய், எலியாவின் சொற்படி செய்தாள்; அவளும், இவனும், அவள் வீட்டாரும் அநேகநாள் சாப்பி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லியாவைக்கொண்டு சொன்ன வார்த்தையின்படியே, பானையிலே மா செலவழிந்துபோகவும் இல்லை; கலசத்தின் எண்ணெய் குறைந்துபோகவும் இ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லியாவைக்கொண்டு சொன்ன வார்த்தையின்படியே, பானையிலே மா செலவழிந்துபோகவும் இல்லை; கலசத்தின் எண்ணெய் குறைந்துபோகவும் இ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ன் குடிகளிலே திஸ்பியனாகிய எலியா ஆகாபை நோக்கி: என் வாக்கின்படியே அன்றி இந்த வருஷங்களிலே பனியும் மழையும் பெய்யாதிருக்கும் என்று இஸ்ரவேலின் தேவனாகிய கர்த்தருக்கு முன்பாக நிற்கிற நான் அவ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ைகள் நடந்தபின்பு, வீட்டுக்காரியாகிய அந்த ஸ்திரீயின் மகன் வியாதியில் விழுந்தான்; அவனுடைய சுவாசம் போகுமட்டும் அவனுடைய வியாதி அதிகரித்துக்கொண்டே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 எலியாவை நோக்கி: தேவனுடைய மனுஷனே, எனக்கும் உமக்கும் என்ன? என் அக்கிரமத்தை நினைக்கப்பண்ணவும், என் குமாரனைச் சாகப்பண்ணவுமா? என்னிடத்தில் வந்தீர் என்ற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 எலியாவை நோக்கி: தேவனுடைய மனுஷனே, எனக்கும் உமக்கும் என்ன? என் அக்கிரமத்தை நினைக்கப்பண்ணவும், என் குமாரனைச் சாகப்பண்ணவுமா? என்னிடத்தில் வந்தீர் என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ன்: உன் குமாரனை என்னிடத்தில் தா என்று சொல்லி, அவனை அவள் மடியிலிருந்து எடுத்து, தான் தங்கியிருக்கிற மேல்வீட்டிலே அவனைக் கொண்டுபோய், தன் கட்டிலின்மேல் வைத்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ன்: உன் குமாரனை என்னிடத்தில் தா என்று சொல்லி, அவனை அவள் மடியிலிருந்து எடுத்து, தான் தங்கியிருக்கிற மேல்வீட்டிலே அவனைக் கொண்டுபோய், தன் கட்டிலின்மேல் வைத்து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தேவனாகிய கர்த்தாவே, நான் தங்கியிருக்க இடங்கொடுத்த இந்த விதவையின் மகனைச் சாகப்பண்ணினதினால் அவளுக்குத் துக்கத்தை வருவித்தீரோ என்று கர்த்தரை நோக்கிக் கூப்பிட்டு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தேவனாகிய கர்த்தாவே, நான் தங்கியிருக்க இடங்கொடுத்த இந்த விதவையின் மகனைச் சாகப்பண்ணினதினால் அவளுக்குத் துக்கத்தை வருவித்தீரோ என்று கர்த்தரை நோக்கிக் கூப்பிட்டு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ிள்ளையின்மேல் மூன்று தரம் குப்புறவிழுந்து: என் தேவனாகிய கர்த்தாவே, இந்தப் பிள்ளையின் ஆத்துமா அவனுக்குள் திரும்பிவரப்பண்ணும் என்று கர்த்தரை நோக்கி விண்ணப்பம் பண்ண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ிள்ளையின்மேல் மூன்று தரம் குப்புறவிழுந்து: என் தேவனாகிய கர்த்தாவே, இந்தப் பிள்ளையின் ஆத்துமா அவனுக்குள் திரும்பிவரப்பண்ணும் என்று கர்த்தரை நோக்கி விண்ணப்பம் பண்ண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லியாவின் சத்தத்தைக் கேட்டார்; பிள்ளையினுடைய ஆத்துமா அவனுள் திரும்பிவந்தது; அவன் பிழை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ீலேயாத்தின் குடிகளிலே திஸ்பியனாகிய எலியா ஆகாபை நோக்கி: என் வாக்கின்படியே அன்றி இந்த வருஷங்களிலே பனியும் மழையும் பெய்யாதிருக்கும் என்று இஸ்ரவேலின் தேவனாகிய கர்த்தருக்கு முன்பாக நிற்கிற நான் அவருடைய ஜீவனைக்கொண்டு சொல்லுகிறே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லியா பிள்ளையை எடுத்து, மேல்வீட்டிலிருந்து அவனைக் கீழ்வீட்டிற்குள் கொண்டுவந்து, அவனை அவன் தாயினிடத்தில் கொடுத்து: பார் உன் பிள்ளை உயிரோடிருக்கிறான் என்று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லியா பிள்ளையை எடுத்து, மேல்வீட்டிலிருந்து அவனைக் கீழ்வீட்டிற்குள் கொண்டுவந்து, அவனை அவன் தாயினிடத்தில் கொடுத்து: பார் உன் பிள்ளை உயிரோடிருக்கிறான் என்று சொன்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 ஸ்திரீ எலியாவை நோக்கி: நீர் தேவனுடைய மனுஷன் என்றும், உம்முடைய வாயிலிருந்து பிறக்கும் கர்த்தரின் வார்த்தை உண்மை என்றும், இதினால் இப்போது அறிந்திருக்கிறேன் என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 ஸ்திரீ எலியாவை நோக்கி: நீர் தேவனுடைய மனுஷன் என்றும், உம்முடைய வாயிலிருந்து பிறக்கும் கர்த்தரின் வார்த்தை உண்மை என்றும், இதினால் இப்போது அறிந்திருக்கிறேன்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கர்த்தருடைய வார்த்தை அவனுக்கு உண்டாயிற்று, அவர்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இவ்விடத்தை விட்டுக் கீழ்த்திசையை நோக்கிப் போய், யோர்தானுக்கு நேராயிருக்கிற கேரீத் ஆற்றண்டையில் ஒளித்துக்கொண்டிர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ற்றின் தண்ணீரைக் குடிப்பாய்; அங்கே உன்னைப் போஷிக்க, காகங்களுக்குக் கட்டளையிடுவ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 ஆற்றின் தண்ணீரைக் குடிப்பாய்; அங்கே உன்னைப் போஷிக்க, காகங்களுக்குக் கட்டளையிடுவ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ோய், கர்த்தருடைய வார்த்தையின்படியே யோர்தானுக்கு நேராயிருக்கிற கேரீத் ஆற்றண்டையிலே தங்கி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6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క్కడ కాకోలములు ఉదయ మందు రొట్టెను మాంసమును అస్తమయమందు రొట్టెను మాంసమును అతనియొద్ద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ివచ్చుచుండెను; అతడు వాగు నీరు త్రాగుచ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కొంతకాలమైనతరువాత దేశములో వర్షము లేక ఆ నీరు ఎండ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ంతట యెహోవా వాక్కు అతనికి ప్రత్యక్షమై యీలాగు సెలవిచ్చెనునీవు సీదోను పట్టణ సంబంధ మైన సారెపతు అ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ఊరికి పోయి అచ్చట ఉండ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​నిన్ను పోషించుటకు అచ్చటనున్న యొక విధవరాలికి నేను సెల విచ్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దుకతడు లేచి సారెపతునకు పోయి పట్టణపు గవినియొద్దకు రాగా, ఒక విధవరాలు అచ్చట కట్టెలు ఏరుచుండ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 ఆమెను పిలిచి త్రాగుటకై పాత్రతో కొంచెము నీళ్లు నాకు తీసికొనిరమ్మని వేడ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మె నీళ్లు తేబోవుచుండగా అతడామెను మరల పిలిచినాకొక రొట్టెముక్కను నీ చేతిలో తీసికొని రమ్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ంతట గిలాదు కాపురస్థుల సంబంధియును తిష్బీ యుడునైన ఏలీయా అహాబునొద్దకు వచ్చిఎవని సన్నిధిని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ందుకామెనీ దేవుడైన యెహోవా జీవముతోడు తొట్టిలో పట్టెడు పిండియు బుడ్డిలో కొంచెము నూనె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యొద్దనున్నవే గాని అప్పమొకటైన లేదు, మేము చావకముందు నేను ఇంటికి పోయి వాటిని నాకును నా బిడ్డ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ద్ధము చేసికొనవలెనని కొన్ని పుల్లలు ఏరుటకై వచ్చితి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ప్పుడు ఏలీయా ఆమెతో ఇట్లనెనుభయపడవద్దు, పోయి నీవు చెప్పినట్లు చేయుము; అయితే అందులో నాకొక చి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ము మొదటచేసి నాయొద్దకు తీసికొనిరమ్ము, తరువాత నీకును నీ బిడ్డకును అప్పములు చేసి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భూమిమీద యెహోవా వర్షము కురిపించువరకు ఆ తొట్టిలో ఉన్న పిండి తక్కువకాదు, బుడ్డిలో నూనె అయిపోద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ఇశ్రాయేలీయుల దేవుడైన యెహోవా సెలవిచ్చియున్నాడు అనెను. అంతట ఆమె వెళ్లి ఏలీయా చెప్పిన మాట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గా అతడును ఆమెయు ఆమె యింటి వారును అనేకదినములు భోజనముచేయుచు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యెహోవా ఏలీయా ద్వారా సెలవిచ్చిన ప్రకారము తొట్టిలో ఉన్న పిండి తక్కువ కాలేదు, బుడ్డిలో ఉన్న నూన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యిపో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వబడియున్నానో, ఇశ్రాయేలు దేవుడైన ఆ యెహోవాజీవముతోడు నా మాట ప్రకారము గాక, యీ సంవత్సరములలో మంచ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టుతరువాత ఆ యింటి యజ మానురాలైన ఆమె కుమారుడు రోగియై ప్రాణము నిలువ జాలనంత వ్యాధిగలవా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మె ఏలీయాతోదైవజనుడా, నాయొద్దకు నీవు రానిమిత్తమేమి? నా పాపమును నాకు జ్ఞాపకముచేసి నా కుమార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ుటకై నా యొద్దకు వచ్చితివా అని మనవి చేయ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తడునీ బిడ్డను నా చేతికిమ్మని చెప్పి, ఆమె కౌగిటిలోనుండి వానిని తీసికొని తానున్న పై అంతస్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దిలోనికి పోయి తన మంచముమీద వాని పరుండబె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యెహోవా నా దేవా, నన్ను చేర్చుకొనిన యీ విధవరాలి కుమారుని చంపునంతగా ఆమెమీదికి కీడు రాజేసితివా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 వాకు మొఱ్ఱపె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 చిన్న వానిమీద ముమ్మారు తాను పారచాచుకొనియెహోవా నా దేవా, నా మొఱ్ఱ ఆలకించి యీ చిన్న వ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ణము మరల రానిమ్మని యెహోవాకు ప్రార్థిం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​యెహోవా ఏలీయా చేసిన ప్రార్థన ఆలకించి ఆ చిన్నవానికి ప్రాణము మరల రానిచ్చినప్పుడు వాడు బ్రది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ర్షమైనను పడదని ప్రకటిం 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​ఏలీయా ఆ చిన్నవాని తీసికొని గదిలోనుండి దిగి యింట ప్రవేశించి వాని తల్లికి అప్పగించి--ఇదిగో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డు; వాడు బ్రదుకుచున్నాడ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 స్త్రీ ఏలీయాతోనీవు దైవజనుడవై యున్నావనియు నీవు పలుకుచున్న యెహోవామాట నిజమనియు ఇందుచేత నేనెరుగు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పిమ్మట యెహోవా వాక్కు అతనికి ప్రత్యక్షమ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వు ఇచ్చటనుండి తూర్పువైపునకు పోయి యొర్దానునకు ఎదురుగానున్న కెరీతు వాగుదగ్గర దాగియుండ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వాగు నీరు నీవు త్రాగుదువు, అచ్చటికి నీకు ఆహారము తెచ్చునట్లు నేను కాకోలములకు ఆజ్ఞాపించితి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కి తెలియజేయ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తడు పోయి యెహోవా సెలవు చొప్పున యొర్దానునకు ఎదురుగానున్న కెరీతు వాగు దగ్గర నివాసమ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రాజులు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2026-08-04T05:03:53Z</dcterms:created>
  <dcterms:modified xsi:type="dcterms:W3CDTF">2026-08-04T05:03:53Z</dcterms:modified>
  <dc:title>1 రాజులు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