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ுடைய வீடு தேவனிடத்தில் இப்படியிராதோ? சகலமும் திட்டம்பண்ணப்பட்டிருக்கிற நிச்சயமான நித்திய உடன்படிக்கையை என்னுடன் அவர் செய்திருக்கிறார்; ஆதலால் என்னுடைய எல்லா ரட்சிப்பும் எல்லா வாஞ்சையும் வளர்ந்தோங்கச் செய்யார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ுடைய வீடு தேவனிடத்தில் இப்படியிராதோ? சகலமும் திட்டம்பண்ணப்பட்டிருக்கிற நிச்சயமான நித்திய உடன்படிக்கையை என்னுடன் அவர் செய்திருக்கிறார்; ஆதலால் என்னுடைய எல்லா ரட்சிப்பும் எல்லா வாஞ்சையும் வளர்ந்தோங்கச் செய்யார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ுடைய வீடு தேவனிடத்தில் இப்படியிராதோ? சகலமும் திட்டம்பண்ணப்பட்டிருக்கிற நிச்சயமான நித்திய உடன்படிக்கையை என்னுடன் அவர் செய்திருக்கிறார்; ஆதலால் என்னுடைய எல்லா ரட்சிப்பும் எல்லா வாஞ்சையும் வளர்ந்தோங்கச் செய்யார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ேலியாளின் மக்கள் அனைவருமோ, கையினால் பிடிக்கப்படக் கூடாததாய் எறிந்துபோடப்படவேண்டிய முள்ளுக்குச் சமமான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ை ஒருவன் தொடப்போனால், இருப்பாயுதத்தையும் ஈட்டித்தாங்கையும் கெட்டியாய்ப் பிடித்துகொள்ளவேண்டும்; அவைகள் இருக்கிற இடத்தில்தானே அக்கினியினால் முற்றும் சுட்டெரிக்கப்படும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ை ஒருவன் தொடப்போனால், இருப்பாயுதத்தையும் ஈட்டித்தாங்கையும் கெட்டியாய்ப் பிடித்துகொள்ளவேண்டும்; அவைகள் இருக்கிற இடத்தில்தானே அக்கினியினால் முற்றும் சுட்டெரிக்கப்படு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க்கு இருந்த பராக்கிரமசாலிகளின் நாமங்களாவன: தக்கெமோனியின் குமாரனாகிய யோசேப்பாசெபெத் என்பவன் சேர்வைக்காரரின் தலைவன்; இவன் எண்ணூறுபேர்களின்மேல் விழுந்து அவர்களை ஒருமிக்க வெட்டிப்போட்ட அதீனோஏஸ்னி ஊரானான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க்கு இருந்த பராக்கிரமசாலிகளின் நாமங்களாவன: தக்கெமோனியின் குமாரனாகிய யோசேப்பாசெபெத் என்பவன் சேர்வைக்காரரின் தலைவன்; இவன் எண்ணூறுபேர்களின்மேல் விழுந்து அவர்களை ஒருமிக்க வெட்டிப்போட்ட அதீனோஏஸ்னி ஊரானான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னுக்கு இரண்டாவது, அகோயின் குமரனாகிய தோதோவின் மகன் எலெயாசார் என்பவன்; இவன் பெலிஸ்தர் யுத்தத்திற்குக் கூடின ஸ்தலத்திலே இஸ்ரவேல் மனுஷர் போகையில், தாவீதோடே இருந்து, பெலிஸ்தரை நிந்தித்த மூன்று பராக்கிரமசாலிகளில் ஒருவனாயிரு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னுக்கு இரண்டாவது, அகோயின் குமரனாகிய தோதோவின் மகன் எலெயாசார் என்பவன்; இவன் பெலிஸ்தர் யுத்தத்திற்குக் கூடின ஸ்தலத்திலே இஸ்ரவேல் மனுஷர் போகையில், தாவீதோடே இருந்து, பெலிஸ்தரை நிந்தித்த மூன்று பராக்கிரமசாலிகளில் ஒருவனாயிரு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டைய கடைசி வார்த்தைகள் மேன்மையாய் உயர்த்தப்பட்டு, யாக்கோபுடைய தேவனால் அபிஷேகம் பெற்று, இஸ்ரவேலின் சங்கீதங்களை இன்பமாய்ப்பாடின ஈசாயின் குமாரனாகிய தாவீது என்னும் புருஷன் சொல்லுகிறது என்னவென்றால்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னுக்கு இரண்டாவது, அகோயின் குமரனாகிய தோதோவின் மகன் எலெயாசார் என்பவன்; இவன் பெலிஸ்தர் யுத்தத்திற்குக் கூடின ஸ்தலத்திலே இஸ்ரவேல் மனுஷர் போகையில், தாவீதோடே இருந்து, பெலிஸ்தரை நிந்தித்த மூன்று பராக்கிரமசாலிகளில் ஒருவனாயிரு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எழும்பித் தன் கைசலித்து, தன் கை பட்டயத்தோடு ஒட்டிக்கொள்ளுமட்டும் பெலிஸ்தரை வெட்டினான்; அன்றையதினம் கர்த்தர் பெரிய ரட்சிப்பை நடப்பித்தார்; ஜனங்கள் கொள்ளையிடமாத்திரம் அவனைப் பின்செ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எழும்பித் தன் கைசலித்து, தன் கை பட்டயத்தோடு ஒட்டிக்கொள்ளுமட்டும் பெலிஸ்தரை வெட்டினான்; அன்றையதினம் கர்த்தர் பெரிய ரட்சிப்பை நடப்பித்தார்; ஜனங்கள் கொள்ளையிடமாத்திரம் அவனைப் பின்செ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எழும்பித் தன் கைசலித்து, தன் கை பட்டயத்தோடு ஒட்டிக்கொள்ளுமட்டும் பெலிஸ்தரை வெட்டினான்; அன்றையதினம் கர்த்தர் பெரிய ரட்சிப்பை நடப்பித்தார்; ஜனங்கள் கொள்ளையிடமாத்திரம் அவனைப் பின்செ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ூன்றாவது, ஆகேயின் குமாரனாகிய சம்மா என்னும் ஆராரியன்; சிறுபயறு நிறைந்த வயலிருந்த இடத்திலே பெலிஸ்தர் ஏராளமாய்க் கூடி, ஜனங்கள் பெலிஸ்தரைக் கண்டு ஓடுகிறபே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ூன்றாவது, ஆகேயின் குமாரனாகிய சம்மா என்னும் ஆராரியன்; சிறுபயறு நிறைந்த வயலிருந்த இடத்திலே பெலிஸ்தர் ஏராளமாய்க் கூடி, ஜனங்கள் பெலிஸ்தரைக் கண்டு ஓடுகிறபே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ன் அந்த நிலத்தின் நடுவிலே நின்று அதைக் காப்பாற்றி, பெலிஸ்தரை மடங்கடித்துப்போட்டான்; அதனால் கர்த்தர் பெரிய ரட்சிப்பை நடப்பித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ன் அந்த நிலத்தின் நடுவிலே நின்று அதைக் காப்பாற்றி, பெலிஸ்தரை மடங்கடித்துப்போட்டான்; அதனால் கர்த்தர் பெரிய ரட்சிப்பை நடப்பித்த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ப்பது தலைவருக்குள்ளே இந்தமூன்றுபேரும் அறுப்புநாளிலே அதுல்லாம் கெபியிலே தாவீதிடத்தில் போயிருந்தார்கள்; பெலிஸ்தரின் தண்டு ரெப்பாயீம் பள்ளத்தாக்கிலே பாளயமிறங்கினபோ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ப்பது தலைவருக்குள்ளே இந்தமூன்றுபேரும் அறுப்புநாளிலே அதுல்லாம் கெபியிலே தாவீதிடத்தில் போயிருந்தார்கள்; பெலிஸ்தரின் தண்டு ரெப்பாயீம் பள்ளத்தாக்கிலே பாளயமிறங்கினபோ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டைய கடைசி வார்த்தைகள் மேன்மையாய் உயர்த்தப்பட்டு, யாக்கோபுடைய தேவனால் அபிஷேகம் பெற்று, இஸ்ரவேலின் சங்கீதங்களை இன்பமாய்ப்பாடின ஈசாயின் குமாரனாகிய தாவீது என்னும் புருஷன் சொல்லுகிறது என்னவென்றால்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வீது அரணான ஒரு இடத்தில் இருந்தான்; அப்பொழுது பெலிஸ்தரின் தாணையம் பெத்லகேமிலே இ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வீது பெத்லகேமின் ஒலிமுகவாசலில் இருக்கிற கிணற்றின் தண்ணீரின்மேல் ஆவல்கொண்டு: என் தாகத்திற்குக் கொஞ்சந் தண்ணீர் கொண்டுவருகிறவன் யார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வீது பெத்லகேமின் ஒலிமுகவாசலில் இருக்கிற கிணற்றின் தண்ணீரின்மேல் ஆவல்கொண்டு: என் தாகத்திற்குக் கொஞ்சந் தண்ணீர் கொண்டுவருகிறவன் யார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ந்த மூன்று பராக்கிரமசாலிகளும் பெலிஸ்தரின் பாளயத்திலே துணிந்து புகுந்துபோய், பெத்லகேமின் ஒலிமுகவாசலில் இருக்கிற கிணற்றிலே தண்ணீர் மொண்டு, தாவீதினிடத்தில் கொண்டுவந்தார்கள்; ஆனாலும் அவன் அதைக் குடிக்க மனதில்லாமல் அதைக் கர்த்தருக்கென்று ஊற்றிப்போட்ட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ந்த மூன்று பராக்கிரமசாலிகளும் பெலிஸ்தரின் பாளயத்திலே துணிந்து புகுந்துபோய், பெத்லகேமின் ஒலிமுகவாசலில் இருக்கிற கிணற்றிலே தண்ணீர் மொண்டு, தாவீதினிடத்தில் கொண்டுவந்தார்கள்; ஆனாலும் அவன் அதைக் குடிக்க மனதில்லாமல் அதைக் கர்த்தருக்கென்று ஊற்றிப்போட்டு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ந்த மூன்று பராக்கிரமசாலிகளும் பெலிஸ்தரின் பாளயத்திலே துணிந்து புகுந்துபோய், பெத்லகேமின் ஒலிமுகவாசலில் இருக்கிற கிணற்றிலே தண்ணீர் மொண்டு, தாவீதினிடத்தில் கொண்டுவந்தார்கள்; ஆனாலும் அவன் அதைக் குடிக்க மனதில்லாமல் அதைக் கர்த்தருக்கென்று ஊற்றிப்போட்டு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தங்கள் பிராணனை எண்ணாமல் போய்வந்த அந்த மனுஷரின் இரத்தத்தைக் குடிக்கும் இந்தச்செயல் எனக்குத் தூரமாயிருப்பதாக என்றுசொல்லி, அதைக் குடிக்க மனதில்லாதிருந்தான்; இப்படி இந்த மூன்று பராக்கிரமசாலிகளும் செய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தங்கள் பிராணனை எண்ணாமல் போய்வந்த அந்த மனுஷரின் இரத்தத்தைக் குடிக்கும் இந்தச்செயல் எனக்குத் தூரமாயிருப்பதாக என்றுசொல்லி, அதைக் குடிக்க மனதில்லாதிருந்தான்; இப்படி இந்த மூன்று பராக்கிரமசாலிகளும் செய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ோவாபின் சகோதரனும் செருயாவின் குமாரனுமான அபிசாய் என்பவன், அந்த மூன்றுபேரில் பிரதானமானவன்; அவன் தன் ஈட்டியை ஓங்கி முந்நூறுபேரை மடங்கடித்ததினால், இந்த மூன்றுபேர்களில் பேர்பெற்றவனா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ோவாபின் சகோதரனும் செருயாவின் குமாரனுமான அபிசாய் என்பவன், அந்த மூன்றுபேரில் பிரதானமானவன்; அவன் தன் ஈட்டியை ஓங்கி முந்நூறுபேரை மடங்கடித்ததினால், இந்த மூன்றுபேர்களில் பேர்பெற்றவனா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டைய கடைசி வார்த்தைகள் மேன்மையாய் உயர்த்தப்பட்டு, யாக்கோபுடைய தேவனால் அபிஷேகம் பெற்று, இஸ்ரவேலின் சங்கீதங்களை இன்பமாய்ப்பாடின ஈசாயின் குமாரனாகிய தாவீது என்னும் புருஷன் சொல்லுகிறது என்னவென்றால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 மூன்றுபேர்களில் அவன் மேன்மையுள்ளவனாயிருந்ததினாலல்லவோ, அவர்களில் தலைவனானான்; ஆனாலும் அந்த முந்தின மூன்று பேருக்கு அவன் சமமானவன் அல்ல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ாக்கிரமசாலியாகிய யோய்தாவின் குமாரனும் கப்செயேல் ஊரானுமாகிய பெனாயாவும் செய்கைகளில் வல்லவனாயிருந்தான்; அவன் மோவாப் தேசத்தின் இரண்டு வலுமையான சிங்கங்களைக் கொன்றதுமல்லாமல், உறைந்த மழைகாலத்தில் அவன் இறங்கிப்போய், ஒருகெபிக்குள் இருந்த ஒரு சிங்கத்தையும் கொன்றுபோ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ாக்கிரமசாலியாகிய யோய்தாவின் குமாரனும் கப்செயேல் ஊரானுமாகிய பெனாயாவும் செய்கைகளில் வல்லவனாயிருந்தான்; அவன் மோவாப் தேசத்தின் இரண்டு வலுமையான சிங்கங்களைக் கொன்றதுமல்லாமல், உறைந்த மழைகாலத்தில் அவன் இறங்கிப்போய், ஒருகெபிக்குள் இருந்த ஒரு சிங்கத்தையும் கொன்றுபோ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ாக்கிரமசாலியாகிய யோய்தாவின் குமாரனும் கப்செயேல் ஊரானுமாகிய பெனாயாவும் செய்கைகளில் வல்லவனாயிருந்தான்; அவன் மோவாப் தேசத்தின் இரண்டு வலுமையான சிங்கங்களைக் கொன்றதுமல்லாமல், உறைந்த மழைகாலத்தில் அவன் இறங்கிப்போய், ஒருகெபிக்குள் இருந்த ஒரு சிங்கத்தையும் கொன்றுபோ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யங்கரரூபமான ஒரு எகிப்தியனையும் கொன்றுபோட்டான்; அந்த எகிப்தியன் கையில் ஒரு ஈட்டியிருக்கையில், இவன் ஒரு தடியைப்பிடித்து, அவனிடத்தில் போய், அந்த எகிப்தியன் கையிலிருந்த ஈட்டியைப்பறித்து, அவன் ஈட்டியினாலே அவனைக் கொன்றுபோ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யங்கரரூபமான ஒரு எகிப்தியனையும் கொன்றுபோட்டான்; அந்த எகிப்தியன் கையில் ஒரு ஈட்டியிருக்கையில், இவன் ஒரு தடியைப்பிடித்து, அவனிடத்தில் போய், அந்த எகிப்தியன் கையிலிருந்த ஈட்டியைப்பறித்து, அவன் ஈட்டியினாலே அவனைக் கொன்றுபோட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வைகளை யோய்தாவின் குமாரனாகிய பெனாயா செய்தபடியினால், மூன்று பராக்கிரமசலிகளுக்குள்ளே பேர்பெற்றவனாய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ப்பதுபேரிலும் இவன் மேன்மையுள்ளவன்; ஆனாலும் அந்த முந்தின மூன்றுபேருக்கும் இவன் சமானமானவனல்ல; இவனைத் தாவீது தன் மெய்க்காவலருக்குத் தலைவனாக வைத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ப்பதுபேரிலும் இவன் மேன்மையுள்ளவன்; ஆனாலும் அந்த முந்தின மூன்றுபேருக்கும் இவன் சமானமானவனல்ல; இவனைத் தாவீது தன் மெய்க்காவலருக்குத் தலைவனாக வை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வாபின் தம்பி ஆசகேல் மற்ற முப்பதுபேரில் ஒருவன்; அவர்கள் யாரெனில், பெத்லகேம் ஊரானாகிய தோதோவின் குமாரன் எல்க்கானான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ஆவியானவர் என்னைக்கொண்டு பேசினார்; அவருடைய வசனம் என்னுடைய நாவில் இ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ரோதியனாகிய சம்மா, ஆரோதியனாகிய எலிக்கா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ல்தியனாகிய ஏலெஸ், இக்கேசின் குமாரனாகிய ஈரா என்னும் தெக்கோவிய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னதோத்தியனாகிய அபியேசர், ஊசாத்தியனாகிய மெபுன்னாயி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கோகியனாகிய சல்மோன், நெத்தோபாத்தியனாகிய மகராயி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னாவின் குமாரனாகிய ஏலேப் என்னும் நெத்தோபாத்தியன், பென்யமீன் புத்திரரின் கிபியா ஊரானாகிய ரிபாயின் குமாரன் இத்தாயி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ரத்தோனியனாகிய பெனாயா, காகாஸ் நீரோடைகளின் தேசத்தானாகிய ஈத்தாயி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ர்பாத்தியனாகிய அபிஅல்பொன், பருமியனாகிய அஸ்மாவேத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ால்போனியனாகிய எலியூபா, யாசேனின் குமாரரில் யோனத்தான் என்பவ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ராரியனாகிய சம்மா, சாராரின் குமாரனாகிய அகியாம் என்னும் ஆராரியன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ாகாத்தியனின் குமாரனாகிய அகஸ்பாயிம் மகன் எலிப்பெலேத், கீலோனியனாகிய அகித்தோப்பேலின் குமாரன் எலியாம் என்ப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தேவனும் இஸ்ரவேலின் கன்மலையுமானவர் எனக்குச் சொல்லி உரைத்ததாவது: நீதிபரராய் மனுஷரை ஆண்டு, தெய்வபயமாய்த் துரைத்தனம்பண்ணுகிறவர் இருப்ப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ர்மேலியனாகிய எஸ்ராயி, அர்பியனாகிய பாராயி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ோபா ஊரானாகிய நாத்தானின் குமாரன் ஈகால், காதியனாகிய பானி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ம்மோனியனாகிய சேலேக், செருயாவின் குமாரனாகிய யோவாபின் ஆயுததாரியான பெரோத்தியனாகிய நகராய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ம்மோனியனாகிய சேலேக், செருயாவின் குமாரனாகிய யோவாபின் ஆயுததாரியான பெரோத்தியனாகிய நகராய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த்ரியனாகிய ஈரா, இத்ரியனாகிய காரேப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ஏத்தியனாகிய உரியா என்பவர்களே; ஆக முப்பத்தேழுபே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தேவனும் இஸ்ரவேலின் கன்மலையுமானவர் எனக்குச் சொல்லி உரைத்ததாவது: நீதிபரராய் மனுஷரை ஆண்டு, தெய்வபயமாய்த் துரைத்தனம்பண்ணுகிறவர் இரு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காலையில் மந்தாரமில்லாமல் உதித்து, மழைக்குப்பிற்பாடு தன் காந்தியினால் புல்லைப் பூமியிலிருந்து முளைக்கப்பண்ணுகிற சூரியனுடைய விடியற்கால வெளிச்சத்தைப்போல இருப்பார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காலையில் மந்தாரமில்லாமல் உதித்து, மழைக்குப்பிற்பாடு தன் காந்தியினால் புல்லைப் பூமியிலிருந்து முளைக்கப்பண்ணுகிற சூரியனுடைய விடியற்கால வெளிச்சத்தைப்போல இருப்பார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నా సంతతివారు దేవుని దృష్టికి అనుకూలులే గదా ఆయన నాతో నిత్యనిబంధన చేసియున్నాడు ఆయన నిబంధ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ర్వసంపూర్ణమైన నిబంధనే అది స్థిరమాయెను, దేవునికి పూర్ణానుకూలము అది నాకనుగ్రహింపబడిన రక్షణార్థమైన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శ్చయముగా ఆయన దానిని నెరవేర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ఒకడు ముండ్లను చేత పట్టుకొనుటకు భయపడినట్లు దుర్మార్గులు విసర్జింపబడ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ముండ్లను పట్టుకొనువాడు ఇనుప పనిముట్టునైనను బల్లెపు కోలనైనను వినియోగించును గదా మనుష్యులు వాటి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నిని విడువక అంతయు ఉన్నచోటనే కాల్చివేయ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దావీదు అనుచరులలో బలాఢ్యులెవరనగా యోషే బెష్షెబెతను ముఖ్యుడగు తక్మోనీయుడు; అతడు ఒక యుద్ధములో ఎనిమి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ందల మందిని హతమ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ఇతని తరువాతివాడు అహోహీయుడైన దోదో కుమారు డైన ఎలియాజరు, ఇతడు దావీదు ముగ్గురు బలాఢ్యులలో ఒక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ద్ధమునకు కూడివచ్చిన ఫిలిష్తీయులు ఇశ్రా యేలీయులను తిరస్కరించి డీకొని వచ్చినప్పుడు ఇశ్రా యేలీయ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ావీదు రచించిన చివరి మాటలు ఇవే; యెష్షయి కుమారుడగు దావీదు పలికిన దేవోక్తి యిదే;యాకోబు దేవునిచే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ళ్లిపోగా ఇతడు లే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​చేయి తివిు్మరిగొని కత్తి దానికి అంటుకొని పోవువరకు ఫిలిష్తీయులను హతము చేయుచు వచ్చెను. ఆ దినమ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హోవా ఇశ్రాయేలీ యులకు గొప్ప రక్షణ కలుగజేసెను. దోపుడుసొమ్ము పట్టుకొనుటకు మాత్రము జనులు అతనివె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ఇతని తరువాతి వారెవరనగా హరారీయుడగు ఆగే కుమారు డైన షమ్మా;ఫిలిష్తీయులు అలచందల చేని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ుంపుకూడగాజనులు ఫిలిష్తీయులయెదుట నిలువలేక పార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అప్పుడితడు ఆ చేని మధ్యను నిలిచి ఫిలిష్తీయులు దాని మీదికి రాకుండ వారిని వెళ్లగొట్టి వారిని హత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ుటవలన యెహోవా ఇశ్రాయేలీయులకు గొప్ప రక్షణ కలుగ జ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​మరియు ముప్పదిమంది అధిపతులలో శ్రేష్ఠులైన ముగ్గురు కోతకాలమున అదుల్లాము గుహలోనున్న దావీదు నొద్ద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నప్పుడు ఫిలిష్తీయులు రెఫాయీము లోయలో దండు దిగియుండిర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భిషిక్తుడై మహాధిపత్యము నొందినవాడును ఇశ్రాయేలీయుల స్తోత్రగీతములను మధురగానము చేసిన గాయకుడునగు దావీ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దావీదు దుర్గములో నుండెను, ఫిలిష్తీయుల దండు కావలివారు బేత్లె హేములో ఉ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​దావీదుబేత్లెహేము గవిని దగ్గరనున్న బావి నీళ్లు ఎవడైనను నాకు తెచ్చి యిచ్చినయెడల ఎం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ంతోషించెదనని అధికారితో పలుక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​ఆ ముగ్గురు బలాఢ్యులు ఫిలిష్తీయుల దండు కావలివారిని ఓడించి, దారి చేసికొని పోయి బేత్లెహేము గవ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గ్గరనున్న బావినీళ్లు చేది దావీదునొద్దకు తీసికొనివచ్చిరి; అయితే అతడు ఆ నీళ్లు త్రాగుటకు మనస్సులే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హోవా సన్నిధిని పారబోసియెహోవా, నేను ఇవి త్రాగ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​ప్రాణమునకు తెగించి పోయి తెచ్చినవారి చేతి నీళ్లు త్రాగుదునా? అని చెప్పి త్రాగనొల్లకుండెను. 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గ్గురు బలాఢ్యులు ఈ కార్యములు చేస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​సెరూయా కుమారుడును యోవాబు సహోదరుడునైన అబీషై తన అనుచరులలో ముఖ్యుడు. ఇతడొక యుద్ధమ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ూడువందలమందిని హతముచేసి వారిమీద తన యీటెను ఆడించెను. ఇతడు ఆ ముగ్గు రిలో పేరుపొందినవ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లికిన దేవోక్తి యిద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​ఇతడు ఆ ముప్పదిమందిలో ఘనుడై వారికి అధిపతి యాయెను గాని మొదటి ముగ్గురితో సమానుడు కాక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మరియు కబ్సెయేలు ఊరివాడై క్రియలచేత ఘనతనొందిన యొక పరాక్రమశాలికి పుట్టిన యెహోయాదా కుమారుడైన బెనాయ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ు నొకడు ఉండెను. ఇతడు మోయాబీయుల సంబంధులగు ఆ యిద్దరు శూరులను హతముచేసెను; మరియు మంచుకాలమున బయలువెడల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ావిలో దాగి యున్న యొక సింహమును చంపి వ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​ఇంకను అతడు సౌందర్యవంతుడైన యొక ఐగుప్తీయుని చంపెను. ఈ ఐగుప్తీయుని చేతిలో ఈటెయుండగా బెనాయా దుడ్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ఱ్ఱ తీసికొని వాని మీదికి పోయి వాని చేతిలోని యీటె ఊడలాగి దానితోనే వాని చ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​ఈ కార్యములు యెహోయాదా కుమారుడైన బెనాయా చేసినందున ఆ ముగ్గురు బలాఢ్యులలోను అతడు పేరుపొం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​ఆ ముప్పది మందిలో ఘనుడాయెను. అయినను మొదటి ముగ్గురితో సమానుడు కాకపోయెను. దావీదు ఇతనిని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భికులలో ఒకనిగా నియమ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​ఆ ముప్పదిమంది యెవరనగా, యోవాబు సహోదరుడైన అశాహేలు, బేత్లెహేమీయుడగు దోదో కుమారుడగు ఎల్హానా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యెహోవా ఆత్మ నా ద్వారా పలుకుచున్నాడుఆయన వాక్కు నా నోట ఉన్న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​​హరోదీయుడైన షమ్మా, హరోదీయుడైన ఎలీక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​​పత్తీయుడైన హేలెస్సు, తెకోవీయుడగు ఇక్కేషు కుమారుడైన ఈర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​​అనాతోతీయుడైన అబీ యెజరు, హుషాతీయుడైన మెబున్నయ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​​అహోహీయుడైన సల్మోను, నెటోపాతీయుడైన మహర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​​​నెటోపాతీయుడైన బయానాకు పుట్టిన హేలెబు, బెన్యామీనీయుల గిబియాలో పుట్టిన రీబై కుమారుడైన ఇత్తయ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పరాతోనీయుడైన బెనాయా, గాయషు ఏళ్లనడుమ నివసించు హిద్దయ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ర్బాతీయుడైన అబీయల్బోను, బర్హుమీయుడైన అజ్మావెత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షయల్బోనీయుడైన ఎల్యహ్బా, యాషేను యొక్క కుమారులలో యోనాతా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​హరారీయుడైన షమ్మా, హరారీయుడైన షారారు నకు పుట్టిన అహీ యామ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​మాయాకాతీయునికి పుట్టిన అహస్బయి కుమారుడైన ఎలీపేలెటు, గిలోనీయుడైన అహీతో పెలు కుమారుడగు ఏలీయామ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ఇశ్రాయేలీయుల దేవుడు సెలవిచ్చుచున్నాడు ఇశ్రాయేలీయులకు ఆశ్రయదుర్గమగువాడు నాద్వార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​కర్మెతీయుడైన హెస్రై, అర్బీయుడైన పయర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సోబావాడగు నాతాను యొక్క కుమారుడైన ఇగాలు, గాదీయుడైన బాన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అమ్మోనీయుడైన జెలెకు, బెయేరోతీయుడైన నహరై, యితడు సెరూయా కుమారుడగు యోవాబుయొక్క ఆయుధములను మోయువాడ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ఇత్రీయుడైన ఈరా, ఇత్రీయుడైన గారేబ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హిత్తీయుడైన ఊరియా. వారందరు ముప్పది యేడుగ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టలాడుచున్నాడు.మనుష్యులను ఏలు నొకడు పుట్టును అతడు నీతిమంతుడై దేవునియందు భయభక్తులు గలిగి యేల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ఉదయకాలపు సూర్యోదయ కాంతివలెను మబ్బు లేకుండ ఉదయించిన సూర్యునివలెను వర్షము కురిసినపిమ్మట నిర్మలమ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ంతిచేత భూమిలోనుండి పుట్టిన లేత గడ్డివలెను అతడు ఉ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2026-06-03T15:12:54Z</dcterms:created>
  <dcterms:modified xsi:type="dcterms:W3CDTF">2026-06-03T15:12:54Z</dcterms:modified>
  <dc:title>2 சாமுவேல்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