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ஆராதிக்கும் தேவன் நல்லவர்
விடுவிக்க வல்லவரே (2)
எரிகின்ற அக்கினிக்கும் ராஜாவிற்கும்
விடுவிக்க வல்லவ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ம்மை காக்கின்றவர்
தூதரை அனுப்பிடுவார்
அக்கினி ஜுவாலையிலே
அவியாமல் காத்திடுவார்
இடைவிடாமல் ஆராதிப்போம்
நம் வாழ்வில் என்றும் ஜெய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ம்மை அழைத்தவரோ
கைவிடவே மாட்டார்
கலங்காமல் முன் சென்றிட
கரம் பற்றி நடத்திடுவார்
இடைவிடாமல் ஆராதிப்போம்
நம் வாழ்வில் என்றும் ஜெய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த்துருவின் கோட்டைகளை
தகர்த்திட உதவி செய்வார்
தயங்காமல் முன்சென்றிட
தாங்கியே நடத்திடுவார்
இடைவிடாமல் ஆராதிப்போம்
நம் வாழ்வில் என்றும் ஜெய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2026-07-30T13:46:33Z</dcterms:created>
  <dcterms:modified xsi:type="dcterms:W3CDTF">2026-07-30T13:46:33Z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