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ங்காலில் நின்று ஜெபிக்க ஆசை
முழு உள்ளத்தோடு ஆராதிக்க ஆசை
முற்றிலுமாய் ஒப்புக் கொடுக்க ஆசை
எனக்கு முழுமையாய் மனம் திரும்ப ஆச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வலைகள் யாவும் மறந்திட ஆசை
கர்த்தரின் கருணையில் களிகூர ஆசை
பாவத்தை விட்டுவிட ஆசை ஆ....
சிலுவையின் நிழலில் வாழ ஆசை
ஆசை ஆசை ஆசை - எனக்கு
ஆசை ஆசை ஆச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ுதுப் புது பாடல்கள் பாடிட ஆசை
புதுப் புது தரிசனம் கண்டிட ஆசை
உம் சத்தம் கேட்க ஆசை ஆ....
தேவனே உம்மோடு பேச ஆசை
ஆசை ஆசை ஆசை - எனக்கு
ஆசை ஆசை ஆச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பிஷேக மழையில் நனைந்திட ஆசை
அந்நிய பாஷையில் துதித்திட ஆசை
உம் பாதையில் நடக்க ஆசை ஆ....
உம்மோடு சேர்ந்து வாழ ஆசை
ஆசை ஆசை ஆசை - எனக்கு
ஆசை ஆசை ஆச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2026-07-30T22:01:00Z</dcterms:created>
  <dcterms:modified xsi:type="dcterms:W3CDTF">2026-07-30T22:01:00Z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