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6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சொல்ல ஓர் உள்ளம் தேவை தாரும் தேவன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;. நன்மைகள் என்னிடம் இல்ல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ால் நல்லதை செய்ய வைத்த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உம்மை நினைக்கவில்ல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ால் நீர் என்னை நினைத்த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சொல்ல ஓர் உள்ளம் தேவை தாரும் தேவன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ஏழை என்னை நினைத்து ஆசீர்வதித்த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ம் பிடித்து அன்பாய் நடத்திச் சென்ற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சொல்ல ஓர் உள்ளம் தேவை தாரும் தேவன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நீங்க செய்த நன்ம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ு கோடி கோடி உண்டு (2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னைத்துப் பார்க்கும் உள்ள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ு எனக்கு இல்லையே (2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வங்கள் செய்து மரித்த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ை தந்த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ங்கள் இருந்த இடத்தி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கிருபை வைத்த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2026-07-30T10:29:49Z</dcterms:created>
  <dcterms:modified xsi:type="dcterms:W3CDTF">2026-07-30T10:29:49Z</dcterms:modified>
  <dc:title>துதிப் பாடல்கள் : 72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