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நாளும் எனை மறவா தெய்வம் நீரே
நன்றியோடு உம்மைத் துதிக்கிறேன் (2)
நன்றி இயேசுவே எந்நாளும் இயேசுவ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டங்கள் காலங்களாய்
என்னை வழுவாமல் காத்தீரையா (2)
உம் வல்லக்கரத்தில்
நீர் என்னைத் தாங்கினீர்
உம் சிறகாலே மூடிக் காத்திட்டீர் (2)
நன்றி இயேசுவே எந்நாளும் இயேசுவே (2)
ஒரு நாளும் எனை மறவா தெய்வம் நீரே
நன்றியோடு உம்மைத் துதிக்கிற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த்தம் தந்தவரே
உந்தன் வாக்கில் உண்மை உள்ளவரே (2)
யார் மறந்தாலும்
நான் மறவேனே
என்று வாக்கெனக்கு அளித்தவரே (2)
நன்றி இயேசுவே எந்நாளும் இயேசுவே (2)
ஒரு நாளும் எனை மறவா தெய்வம் நீரே
நன்றியோடு உம்மைத் துதிக்கிற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்காலம் உம் கையிலே
எந்தன் பயம் யாவும் நீங்கியதே (2)
நீரென் பக்கத்தில்
நான் பயப்படேனே
என் துணையாக இருக்கின்றீரே (2)
நன்றி இயேசுவே எந்நாளும் இயேசுவே (2)
ஒரு நாளும் எனை மறவா தெய்வம் நீரே
நன்றியோடு உம்மைத் துதிக்கிற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2026-06-10T07:30:42Z</dcterms:created>
  <dcterms:modified xsi:type="dcterms:W3CDTF">2026-06-10T07:30:42Z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