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809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Lord, dismiss us with Thy blessing, 
Fill our hearts with joy and peace ; 
Let us each, Thy love possessing, 
Triumph in redeeming grace. 
Oh, refresh us, oh, refresh us. 
Travelling through this wildernes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Thanks we give, and adoration, 
For Thy gospel's joyful sound ; 
May the fruits of Thy salvation 
In our hearts and lives abound. 
Ever faithful, ever faithful 
To the truth may we be foun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So, whene'er the signal's given 
Us from earth to call away, 
Borne on angels' wings to heaven, 
Glad the summons to obey, 
May we ever, may we ever, 
Reign with Christ in endless day. ]]></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2026-06-18T06:38:26Z</dcterms:created>
  <dcterms:modified xsi:type="dcterms:W3CDTF">2026-06-18T06:38:26Z</dcterms:modified>
  <dc:title>Hymn : 287</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