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62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ோனின் ரோஜா பள்ளத்தாக்கின் லீல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ுதோன்றி பூங்கொத்து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தரும் கண்கள் சுடர் தரும் பாத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 வெள்ள இரைச்சல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கில் சிறந்தவரே- துத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ுத்தி துத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ோனின் ரோஜா பள்ளத்தாக்கின் லீல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ுதோன்றி பூங்கொத்து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் அழகுள்ள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ினாயிரங்களில் சிற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2026-09-16T23:05:50Z</dcterms:created>
  <dcterms:modified xsi:type="dcterms:W3CDTF">2026-09-16T23:05:50Z</dcterms:modified>
  <dc:title>துதிப் பாடல்கள் : 986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