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9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ரோனின் ரோஜா பள்ளத்தாக்கின் லீல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ுதோன்றி பூங்கொத்து நீர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ளி தரும் கண்கள் சுடர் தரும் பாத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ு வெள்ள இரைச்சல் நீர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கில் சிறந்தவரே- துதி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லுத்தி துதி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ரோனின் ரோஜா பள்ளத்தாக்கின் லீல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ுதோன்றி பூங்கொத்து நீர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ர் அழகுள்ள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தினாயிரங்களில் சிற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2026-07-30T21:41:38Z</dcterms:created>
  <dcterms:modified xsi:type="dcterms:W3CDTF">2026-07-30T21:41:38Z</dcterms:modified>
  <dc:title>துதிப் பாடல்கள் : 986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