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88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ள்ள இயேசையா
உம் பிள்ளை நான் ஐயா
ஆனந்த ஒளி பிறக்கும்
வாழ்வெல்லாம் வழி திறக்கு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  காடு மேடு ஓடிய ஆடு 
என்று என்னை வெறுத்திடவில்லை 
நாடி என்னை தேடிய தயவல்லவோ
பாடுவேன் வாழ்வெல்லாம் இன்பம் --- அன்புள்ள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 பகலில் மேகம் இரவில் ஜோதி 
பசிக்கு மன்னா ருசிக்கவும் அன்பு
நாடி என்னை தேடிய தயவல்லவோ
பாடுவேன் வாழ்வெல்லாம் இன்பம் --- அன்புள்ள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 தாகம் தீர ஜீவத் தண்ணீர்
உள்ளங்கையில் என்னையும் கண்டீர்
நாடி என்னைத் தேடிய தயவல்லவோ
பாடுவேன் வாழ்வெல்லாம் இன்பம் --- அன்புள்ள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2026-09-15T17:16:05Z</dcterms:created>
  <dcterms:modified xsi:type="dcterms:W3CDTF">2026-09-15T17:16:05Z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