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presProps" Target="presProps.xml"/>
  <Relationship Id="rId84" Type="http://schemas.openxmlformats.org/officeDocument/2006/relationships/viewProps" Target="viewProps.xml"/>
  <Relationship Id="rId8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ின்னும் இரண்டு வளையங்களைப் பண்ணி, அவைகளை ஏபோத்தின் கீழ்ப்புறத்திற்கு எதிரான மார்ப்பதக்கத்தின் மற்ற இரண்டு பக்கங்களிலும் அதின் ஓரத்தில் வைத்து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ின்னும் இரண்டு வளையங்களைப் பண்ணி, அவைகளை ஏபோத்தின் கீழ்ப்புறத்திற்கு எதிரான மார்ப்பதக்கத்தின் மற்ற இரண்டு பக்கங்களிலும் அதின் ஓரத்தில் வைத்து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வேறே இரண்டு பொன் வளையங்களையும் பண்ணி, அவைகளை ஏபோத்தின் முன்புறத்தின் இரண்டு கீழ்ப்பக்கங்களில் அதின் இணைப்புக்கு எதிராகவும், ஏபோத்தின் விசித்திரமான கச்சைக்கு மேலாகவும் வைத்து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வேறே இரண்டு பொன் வளையங்களையும் பண்ணி, அவைகளை ஏபோத்தின் முன்புறத்தின் இரண்டு கீழ்ப்பக்கங்களில் அதின் இணைப்புக்கு எதிராகவும், ஏபோத்தின் விசித்திரமான கச்சைக்கு மேலாகவும் வைத்து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வேறே இரண்டு பொன் வளையங்களையும் பண்ணி, அவைகளை ஏபோத்தின் முன்புறத்தின் இரண்டு கீழ்ப்பக்கங்களில் அதின் இணைப்புக்கு எதிராகவும், ஏபோத்தின் விசித்திரமான கச்சைக்கு மேலாகவும் வைத்து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ார்ப்பதக்கம் ஏபோத்தின் விசித்திரமான கச்சைக்கு மேலாக இருக்கும்படிக்கும், ஏபோத்திலிருந்து நீங்கிப் போகாதபடிக்கும், அதை அதின் வளையங்களால் ஏபோத்தின் வளையங்களோடே இளநீல நாடாவினாலே, கர்த்தர் மோசேக்குக் கற்பித்தபடியே, கட்டின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ார்ப்பதக்கம் ஏபோத்தின் விசித்திரமான கச்சைக்கு மேலாக இருக்கும்படிக்கும், ஏபோத்திலிருந்து நீங்கிப் போகாதபடிக்கும், அதை அதின் வளையங்களால் ஏபோத்தின் வளையங்களோடே இளநீல நாடாவினாலே, கர்த்தர் மோசேக்குக் கற்பித்தபடியே, கட்டின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ார்ப்பதக்கம் ஏபோத்தின் விசித்திரமான கச்சைக்கு மேலாக இருக்கும்படிக்கும், ஏபோத்திலிருந்து நீங்கிப் போகாதபடிக்கும், அதை அதின் வளையங்களால் ஏபோத்தின் வளையங்களோடே இளநீல நாடாவினாலே, கர்த்தர் மோசேக்குக் கற்பித்தபடியே, கட்டின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ஏபோத்தின் கீழ் அங்கியை முழுவதும் இளநீலநூலால் நெய்த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ங்கியின் நடுவில் மார்க்கவசத் துவாரத்துக்கு ஒப்பாக ஒரு துவாரமும், அது கிழியாதபடி அந்தத் துவாரத்தைச் சுற்றிலும் ஒரு நாடாவும் தைத்திருந்த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ந்தக் கற்கள் இஸ்ரவேல் புத்திரருடைய நாமங்களின்படியே பன்னிரண்டும், அவர்களுடைய நாமங்களுள்ளவைகளுமாயிருந்தது; பன்னிரண்டு கோத்திரங்களில் ஒவ்வொரு கோத்திரத்தின் நாமம் ஒவ்வொன்றிலும் முத்திரை வெட்டாய் வெட்டியிருந்த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ங்கியின் நடுவில் மார்க்கவசத் துவாரத்துக்கு ஒப்பாக ஒரு துவாரமும், அது கிழியாதபடி அந்தத் துவாரத்தைச் சுற்றிலும் ஒரு நாடாவும் தைத்திருந்த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ங்கியின் கீழ் ஓரங்களில் தொங்கத்தக்கதாகத் திரித்த இளநீலநூலும் இரத்தாம்பரநூலும் சிவப்புநூலுமான வேலையாக மாதளம்பழங்களைப் பண்ணி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ங்கியின் கீழ் ஓரங்களில் தொங்கத்தக்கதாகத் திரித்த இளநீலநூலும் இரத்தாம்பரநூலும் சிவப்புநூலுமான வேலையாக மாதளம்பழங்களைப் பண்ணி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சும்பொன்னினால் மணிகளையும் பண்ணி, அந்த மணிகளை அங்கியின் ஓரங்களில் சுற்றிலும் மாதளம்பழங்களின் இடைஇடையே தொங்கவைத்த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சும்பொன்னினால் மணிகளையும் பண்ணி, அந்த மணிகளை அங்கியின் ஓரங்களில் சுற்றிலும் மாதளம்பழங்களின் இடைஇடையே தொங்கவைத்த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ர்த்தர் மோசேக்குக் கற்பித்தபடியே ஆராதனைக்குரிய அங்கியின் ஓரத்தைச் சுற்றிலும், ஒரு மணியும் ஒரு மாதளம்பழமும், ஒரு மணியும் ஒரு மாதளம்பழமுமாய் இருந்த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ர்த்தர் மோசேக்குக் கற்பித்தபடியே ஆராதனைக்குரிய அங்கியின் ஓரத்தைச் சுற்றிலும், ஒரு மணியும் ஒரு மாதளம்பழமும், ஒரு மணியும் ஒரு மாதளம்பழமுமாய் இருந்த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ஆரோனுக்கும் அவன் குமாரருக்கும் மெல்லிய பஞ்சுநூலால் நெசவுவேலையான அங்கிகளையும்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மெல்லிய பஞ்சுநூலால் பாகையையும், அலங்காரமான குல்லாக்களையும், திரித்த மெல்லிய சணல்நூலால் சல்லடங்களையும்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மெல்லிய பஞ்சுநூலால் பாகையையும், அலங்காரமான குல்லாக்களையும், திரித்த மெல்லிய சணல்நூலால் சல்லடங்களையும்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ந்தக் கற்கள் இஸ்ரவேல் புத்திரருடைய நாமங்களின்படியே பன்னிரண்டும், அவர்களுடைய நாமங்களுள்ளவைகளுமாயிருந்தது; பன்னிரண்டு கோத்திரங்களில் ஒவ்வொரு கோத்திரத்தின் நாமம் ஒவ்வொன்றிலும் முத்திரை வெட்டாய் வெட்டியிருந்த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ிரித்த மெல்லிய பஞ்சுநூலாலும் இளநீலநூலாலும் இரத்தாம்பரநூலாலும் சிவப்புநூலாலும் சித்திரத் தையல்வேலையான இடைக்கச்சையையும், கர்த்தர் மோசேக்குக் கற்பித்தபடியே, செய்த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ிரித்த மெல்லிய பஞ்சுநூலாலும் இளநீலநூலாலும் இரத்தாம்பரநூலாலும் சிவப்புநூலாலும் சித்திரத் தையல்வேலையான இடைக்கச்சையையும், கர்த்தர் மோசேக்குக் கற்பித்தபடியே, செய்த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ரிசுத்த கிரீடத்தின் பட்டத்தையும் பசும்பொன்னினாலே பண்ணி, கர்த்தருக்குப் பரிசுத்தம் என்னும் எழுத்துக்களை அதிலே முத்திரை வெட்டாக வெட்டி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ரிசுத்த கிரீடத்தின் பட்டத்தையும் பசும்பொன்னினாலே பண்ணி, கர்த்தருக்குப் பரிசுத்தம் என்னும் எழுத்துக்களை அதிலே முத்திரை வெட்டாக வெட்டி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தை உயரப் பாகையின்மேல் கட்டும்படி, கர்த்தர் மோசேக்குக் கற்பித்தபடியே, இளநீல நாடாவினால் கட்டின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தை உயரப் பாகையின்மேல் கட்டும்படி, கர்த்தர் மோசேக்குக் கற்பித்தபடியே, இளநீல நாடாவினால் கட்டின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ப்படியே ஆசரிப்புக் கூடாரமாகிய வாசஸ்தலத்தின் வேலையெல்லாம் முடிந்தது; கர்த்தர் மோசேக்குக் கற்பித்தபடியெல்லாம் இஸ்ரவேல் புத்திரர் செய்த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ப்படியே ஆசரிப்புக் கூடாரமாகிய வாசஸ்தலத்தின் வேலையெல்லாம் முடிந்தது; கர்த்தர் மோசேக்குக் கற்பித்தபடியெல்லாம் இஸ்ரவேல் புத்திரர் செய்த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பின்பு, வாசஸ்தலத்தை மோசேயினிடத்தில் கொண்டுவந்தார்கள்; கூடாரத்தையும், அதற்குரிய எல்லாப் பணிமுட்டுகளையும், அதின் துறடுகளையும், அதின் பலகைகளையும், அதின் தாழ்ப்பாள்களையும், அதின் தூண்களையும், அதின் பாதங்களையும்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பின்பு, வாசஸ்தலத்தை மோசேயினிடத்தில் கொண்டுவந்தார்கள்; கூடாரத்தையும், அதற்குரிய எல்லாப் பணிமுட்டுகளையும், அதின் துறடுகளையும், அதின் பலகைகளையும், அதின் தாழ்ப்பாள்களையும், அதின் தூண்களையும், அதின் பாதங்களையும்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ார்ப்பதக்கத்துக்கு அதின் பக்கங்களிலே பின்னல் வேலையான பசும்பொன் சங்கிலிகளையும் பண்ணி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சிவப்புத்தீர்ந்த ஆட்டுக்கடாத் தோல் மூடியையும், தகசுத்தோல் மூடியையும், மறைவின் திரைச்சீலையையும்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சிவப்புத்தீர்ந்த ஆட்டுக்கடாத் தோல் மூடியையும், தகசுத்தோல் மூடியையும், மறைவின் திரைச்சீலையையும்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சாட்சிப்பெட்டியையும், அதின் தண்டுகளையும், கிருபாசனத்தையும்,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மேஜையையும், அதின் எல்லாப் பணிமுட்டுகளையும், சமுகத்தப்பங்களையும்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சுத்தமான குத்துவிளக்கையும், வரிசையாய் ஒழுங்குபடுத்தப்பட்ட அதின் அகல்களையும், அதின் எல்லாப் பணிமுட்டுகளையும், வெளிச்சத்திற்கு எண்ணெயையும்,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சுத்தமான குத்துவிளக்கையும், வரிசையாய் ஒழுங்குபடுத்தப்பட்ட அதின் அகல்களையும், அதின் எல்லாப் பணிமுட்டுகளையும், வெளிச்சத்திற்கு எண்ணெயையும்,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பொற்பீடத்தையும், அபிஷேக தைலத்தையும், சுகந்த தூபவர்க்கத்தையும், வாசஸ்தலத்தின் வாசல் தொங்குதிரையையும்,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பொற்பீடத்தையும், அபிஷேக தைலத்தையும், சுகந்த தூபவர்க்கத்தையும், வாசஸ்தலத்தின் வாசல் தொங்குதிரையையும்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வெண்கலப் பலிபீடத்தையும், அதின் வெண்கலச் சல்லடையையும், அதின் தண்டுகளையும், அதின் சகல பணிமுட்டுகளையும், தொட்டியையும், அதின் பாதத்தையும்,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வெண்கலப் பலிபீடத்தையும், அதின் வெண்கலச் சல்லடையையும், அதின் தண்டுகளையும், அதின் சகல பணிமுட்டுகளையும், தொட்டியையும், அதின் பாதத்தையும்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ரண்டு பொன் குவளைகளையும் இரண்டு பொன் வளையங்களையும் செய்து, அந்த இரண்டு வளையங்களை மார்ப்பதக்கத்தின் இரண்டு பக்கத்திலும் வைத்து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பிராகாரத்தின் தொங்குதிரைகளையும், அதின் தூண்களையும், அதின் பாதங்களையும், பிராகாரத்து வாசல் மறைவையும், அதின் கயிறுகளையும், அதன் முளைகளையும், ஆசரிப்புக் கூடாரமான வாசஸ்தலத்தின் வேலைக்கடுத்த சகல பணிமுட்டுகளையும்,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பிராகாரத்தின் தொங்குதிரைகளையும், அதின் தூண்களையும், அதின் பாதங்களையும், பிராகாரத்து வாசல் மறைவையும், அதின் கயிறுகளையும், அதன் முளைகளையும், ஆசரிப்புக் கூடாரமான வாசஸ்தலத்தின் வேலைக்கடுத்த சகல பணிமுட்டுகளையும்,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பிராகாரத்தின் தொங்குதிரைகளையும், அதின் தூண்களையும், அதின் பாதங்களையும், பிராகாரத்து வாசல் மறைவையும், அதின் கயிறுகளையும், அதன் முளைகளையும், ஆசரிப்புக் கூடாரமான வாசஸ்தலத்தின் வேலைக்கடுத்த சகல பணிமுட்டுகளையும்,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பரிசுத்த ஸ்தலத்திலே செய்யும் ஆராதனைக்கடுத்த வஸ்திரங்களையும், ஆசாரிய ஊழியஞ்செய்கிற ஆரோனின் பரிசுத்த வஸ்திரங்களையும், அவன் குமாரரின் வஸ்திரங்களையும் கொண்டுவந்த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பரிசுத்த ஸ்தலத்திலே செய்யும் ஆராதனைக்கடுத்த வஸ்திரங்களையும், ஆசாரிய ஊழியஞ்செய்கிற ஆரோனின் பரிசுத்த வஸ்திரங்களையும், அவன் குமாரரின் வஸ்திரங்களையும் கொண்டுவந்த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கர்த்தர் மோசேக்குக் கற்பித்தபடியெல்லாம் இஸ்ரவேல் புத்திரர் சகல வேலைகளையும் செய்தா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மோசே அந்த வேலைகளையெல்லாம் பார்த்தான்; கர்த்தர் கற்பித்தபடியே அதைச் செய்திருந்தார்கள். மோசே அவர்களை ஆசீர்வதித்த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மோசே அந்த வேலைகளையெல்லாம் பார்த்தான்; கர்த்தர் கற்பித்தபடியே அதைச் செய்திருந்தார்கள். மோசே அவர்களை ஆசீர்வதித்த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மோசேக்குக் கற்பித்தபடியே, அவர்கள் இளநீலநூலாலும் இரத்தாம்பரநூலாலும் சிவப்புநூலாலும் பரிசுத்த ஸ்தலத்தில் ஆராதனை செய்கிறதற்கு வேண்டிய வஸ்திரங்களையும், ஆரோனுக்குப் பரிசுத்த வஸ்திரங்களையும் செய்தா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மோசேக்குக் கற்பித்தபடியே, அவர்கள் இளநீலநூலாலும் இரத்தாம்பரநூலாலும் சிவப்புநூலாலும் பரிசுத்த ஸ்தலத்தில் ஆராதனை செய்கிறதற்கு வேண்டிய வஸ்திரங்களையும், ஆரோனுக்குப் பரிசுத்த வஸ்திரங்களையும் செய்த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ரண்டு பொன் குவளைகளையும் இரண்டு பொன் வளையங்களையும் செய்து, அந்த இரண்டு வளையங்களை மார்ப்பதக்கத்தின் இரண்டு பக்கத்திலும் வைத்து,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ஏபோத்தைப் பொன்னினாலும் இளநீலநூலாலும் இரத்தாம்பரநூலாலும் சிவப்பு நூலாலும் திரித்த மெல்லிய பஞ்சுநூலாலும் செய்தா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தப் பொன்னை, இளநீலநூலோடும் இரத்தாம்பரநூலோடும் சிவப்புநூலோடும் மெல்லிய பஞ்சுநூலோடும் சேர்த்து விசித்திரவேலையாய் நெய்யும்படிக்கு, மெல்லிய தகடுகளாய் அடித்து, அவைகளைச் சரிகைகளாகப் பண்ணினா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தப் பொன்னை, இளநீலநூலோடும் இரத்தாம்பரநூலோடும் சிவப்புநூலோடும் மெல்லிய பஞ்சுநூலோடும் சேர்த்து விசித்திரவேலையாய் நெய்யும்படிக்கு, மெல்லிய தகடுகளாய் அடித்து, அவைகளைச் சரிகைகளாகப் பண்ணினார்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ரண்டு தோள்களின்மேலுள்ள அதின் இரண்டு முனைகளையும் சேர்த்தார்கள்; அது ஒன்றாய் இணைக்கப்பட்டிருந்தது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ரண்டு தோள்களின்மேலுள்ள அதின் இரண்டு முனைகளையும் சேர்த்தார்கள்; அது ஒன்றாய் இணைக்கப்பட்டிருந்தது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 ஏபோத்தின்மேலிருக்கும் விசித்திரமான கச்சை, அந்த வேலைக்கு ஒப்பாகவே பொன்னினாலும் இளநீலநூலாலும் இரத்தாம்பரநூலாலும் சிவப்புநூலாலும், திரித்த மெல்லிய பஞ்சுநூலாலும், கர்த்தர் மோசேக்குக் கற்பித்தபடியே, செய்யப்பட்டது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 ஏபோத்தின்மேலிருக்கும் விசித்திரமான கச்சை, அந்த வேலைக்கு ஒப்பாகவே பொன்னினாலும் இளநீலநூலாலும் இரத்தாம்பரநூலாலும் சிவப்புநூலாலும், திரித்த மெல்லிய பஞ்சுநூலாலும், கர்த்தர் மோசேக்குக் கற்பித்தபடியே, செய்யப்பட்டது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ஸ்ரவேல் புத்திரரின் நாமங்களை முத்திரை வெட்டுவேலையாகக் கோமேதகக் கற்களில் வெட்டி, அவைகளைப் பொன் குவளைகளில் பதித்தார்கள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ஸ்ரவேல் புத்திரரின் நாமங்களை முத்திரை வெட்டுவேலையாகக் கோமேதகக் கற்களில் வெட்டி, அவைகளைப் பொன் குவளைகளில் பதித்தார்கள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் மோசேக்குக் கற்பித்தபடியே, அவைகள் இஸ்ரவேல் புத்திரரைக்குறித்து ஞாபகக்குறிக் கற்களாயிருக்கும்படி ஏபோத்துத் தோள்களின்மேல் அவைகளை வைத்த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ொன்னினால் செய்த பின்னல் வேலையான அந்த இரண்டு சங்கிலிகளையும் மார்ப்பதக்கத்தின் பக்கங்களில் இருக்கிற இரண்டு வளையங்களிலும் மாட்டி,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் மோசேக்குக் கற்பித்தபடியே, அவைகள் இஸ்ரவேல் புத்திரரைக்குறித்து ஞாபகக்குறிக் கற்களாயிருக்கும்படி ஏபோத்துத் தோள்களின்மேல் அவைகளை வைத்தான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ார்ப்பதக்கத்தை ஏபோத்தின் வேலைக்கு ஒத்த விசித்திரவேலையாகப் பொன்னினாலும் இளநீலநூலாலும் இரத்தாம்பரநூலாலும் சிவப்புநூலாலும் திரித்த மெல்லிய பஞ்சுநூலாலும் செய்தான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ார்ப்பதக்கத்தை ஏபோத்தின் வேலைக்கு ஒத்த விசித்திரவேலையாகப் பொன்னினாலும் இளநீலநூலாலும் இரத்தாம்பரநூலாலும் சிவப்புநூலாலும் திரித்த மெல்லிய பஞ்சுநூலாலும் செய்தான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்த மார்ப்பதக்கத்தைச் சதுரமும் இரட்டையுமாய்ச் செய்து, ஒரு ஜாண் நீளமும் ஒரு ஜாண் அகலமுமாக்கி,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்த மார்ப்பதக்கத்தைச் சதுரமும் இரட்டையுமாய்ச் செய்து, ஒரு ஜாண் நீளமும் ஒரு ஜாண் அகலமுமாக்கி,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ிலே நாலு பத்தி ரத்தினக்கற்களைப் பதித்தார்கள்; முதலாம் பத்தி பத்மராகமும் புஷ்பராகமும் மாணிக்கமும்,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ிலே நாலு பத்தி ரத்தினக்கற்களைப் பதித்தார்கள்; முதலாம் பத்தி பத்மராகமும் புஷ்பராகமும் மாணிக்கமும்,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ரண்டாம் பத்தி மரகதமும் இந்திரநீலமும் வச்சிரமும்,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ூன்றாம் பத்தி கெம்பும் வைடூரியமும் சுகந்தியும்,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லாம் பத்தி படிகப்பச்சையும் கோமேதகமும் யஸ்பியுமானது. அவைகள் அந்தந்த இடங்களிலே பொன்குவளைகளில் பதிக்கப்பட்டிருந்த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ின்னல் வேலையான அவ்விரண்டு சங்கிலிகளின் இரண்டு நுனிகளையும் ஏபோத்தின் தோள்புறத்துத் துண்டுகள் மேல் முன்புறத்தில் இருக்கிற இரண்டு குவளைகளிலும் மாட்டினார்கள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லாம் பத்தி படிகப்பச்சையும் கோமேதகமும் யஸ்பியுமானது. அவைகள் அந்தந்த இடங்களிலே பொன்குவளைகளில் பதிக்கப்பட்டிருந்த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ின்னல் வேலையான அவ்விரண்டு சங்கிலிகளின் இரண்டு நுனிகளையும் ஏபோத்தின் தோள்புறத்துத் துண்டுகள் மேல் முன்புறத்தில் இருக்கிற இரண்டு குவளைகளிலும் மாட்டின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3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y made two rings of gold, and put them on the two ends of the breastplate, upo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order of it, which was on the side of the ephod inw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they made two other golden rings, and put them on the two sides of the ephod underneat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ward the front part of it, opposite to the other coupling thereof, above the curious girdl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ph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they did bind the breastplate by his rings unto the rings of the ephod with a lace of blu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it might be above the curious girdle of the ephod, and that the breastplate might not be loos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the ephod; as the LORD commanded Mo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he made the robe of the ephod of woven work, all of blu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there was an hole in the midst of the robe, as the hole of an armour of jacket, with a b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the stones were according to the names of the children of Israel, twelve, according to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ound about the hole, that it should not re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they made upon the hems of the robe pomegranates of blue, and purple, and scarlet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wined lin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they made bells of pure gold, and put the bells between the pomegranates upon the hem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obe, round about between the pomegranate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 bell and a pomegranate, a bell and a pomegranate, round about the hem of the robe to minist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; as the LORD commanded Mo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they made coats of fine linen of woven work for Aaron, and for his son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a turban of fine linen, and goodly bonnets of fine linen, and linen breeches of fine twin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ne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ames, like the engravings of a signet, every one with his name, according to the twelve trib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a girdle of fine twined linen, and blue, and purple, and scarlet, of needlework; as the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manded Mo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they made the plate of the holy crown of pure gold, and wrote upon it a writing, like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ngravings of a signet, HOLINESS TO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they tied unto it a lace of blue, to fasten it on high upon the turban; as the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manded Mo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Thus was all the work of the tabernacle of the tent of the congregation finished: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ildren of Israel did according to all that the LORD commanded Moses, so did the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they brought the tabernacle unto Moses, the tent, and all his furniture, his clasps,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oards, his bars, and his pillars, and his socket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hey made upon the breastplate chains at the ends, of interwoven work of pure g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nd the covering of rams' skins dyed red, and the covering of badgers' skins, and the vai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over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The ark of the testimony, and the staves thereof, and the mercy sea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The table, and all the vessels thereof, and the showbrea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The pure candlestick, with the lamps thereof, even with the lamps to be set in order, and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vessels thereof, and the oil for ligh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And the golden altar, and the anointing oil, and the sweet incense, and the hanging fo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abernacle doo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The brazen altar, and his grate of brass, his staves, and all his vessels, the vessel that hold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ter and his foo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they made two casings of gold, and two gold rings; and put the two rings in the two end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The hangings of the court, his pillars, and his sockets, and the hanging for the court gate,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rds, and his pins, and all the vessels of the service of the tabernacle, for the tent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gregati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The cloths of service to do service in the holy place, and the holy garments for Aaro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iest, and his sons' garments, to minister in the priest's offi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According to all that the LORD commanded Moses, so the children of Israel made all the wor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And Moses did look upon all the work, and, behold, they had done it as the LORD had commande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n so had they done it: and Moses blessed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of the blue, and purple, and scarlet, they made cloths of service, to do service in the hol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lace, and made the holy garments for Aaron; as the LORD commanded Mo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breastpla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he made the ephod of gold, blue, and purple, and scarlet, and fine twined lin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ey did beat the gold into thin plates, and cut it into wires, to work it in the blu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purple, and in the scarlet, and in the fine linen, with cunning wor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y made shoulder pieces for it, to couple it together: by the two edges was it coupl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ge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 curious girdle of his ephod, that was upon it, was of the same, according to the wor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of; of gold, blue, and purple, and scarlet, and fine twined linen; as the LORD commanded Mo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y wrought onyx stones enclosed in casings of gold, graven, as signets are graven, with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ames of the children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he put them on the shoulders of the ephod, that they should be stones for a memorial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y put the two interwoven chains of gold in the two rings on the ends of the breastpla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ildren of Israel; as the LORD commanded Mo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he made the breastplate of cunning work, like the work of the ephod; of gold, blu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urple, and scarlet, and fine twined lin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It was foursquare; they made the breastplate double: a span was the length thereof, and a sp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breadth thereof, being doubl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ey set in it four rows of stones: the first row was a ruby, a topaz, and a carbuncle: t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the first ro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the second row, an emerald, a sapphire, and a diamo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 third row, a jacinth, an agate, and an amethy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the fourth row, a beryl, an onyx, and a jasper: they were enclosed in casings of gold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the two ends of the two interwoven chains they fastened in the two casings, and put them 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sett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houlder pieces of the ephod, before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2026-06-03T07:34:04Z</dcterms:created>
  <dcterms:modified xsi:type="dcterms:W3CDTF">2026-06-03T07:34:04Z</dcterms:modified>
  <dc:title>யாத்திராகமம் : 39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