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presProps" Target="presProps.xml"/>
  <Relationship Id="rId86" Type="http://schemas.openxmlformats.org/officeDocument/2006/relationships/viewProps" Target="viewProps.xml"/>
  <Relationship Id="rId87"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curious girdle of his ephod, that was upon it, was of the same, according to the work thereof; of gold, blue, and purple, and scarlet, and fine twined linen; as the LORD commanded Moses.]]></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curious girdle of his ephod, that was upon it, was of the same, according to the work thereof; of gold, blue, and purple, and scarlet, and fine twined linen; as the LORD commanded Moses.]]></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curious girdle of his ephod, that was upon it, was of the same, according to the work thereof; of gold, blue, and purple, and scarlet, and fine twined linen; as the LORD commanded Moses.]]></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y wrought onyx stones enclosed in casings of gold, graven, as signets are graven, with the names of the children of Israel.]]></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y wrought onyx stones enclosed in casings of gold, graven, as signets are graven, with the names of the children of Israel.]]></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he put them on the shoulders of the ephod, that they should be stones for a memorial to the children of Israel; as the LORD commanded Moses.]]></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he put them on the shoulders of the ephod, that they should be stones for a memorial to the children of Israel; as the LORD commanded Moses.]]></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he made the breastplate of cunning work, like the work of the ephod; of gold, blue, and purple, and scarlet, and fine twined linen.]]></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he made the breastplate of cunning work, like the work of the ephod; of gold, blue, and purple, and scarlet, and fine twined linen.]]></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It was foursquare; they made the breastplate double: a span was the length thereof, and a span the breadth thereof, being doubled.]]></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of the blue, and purple, and scarlet, they made cloths of service, to do service in the holy place, and made the holy garments for Aaron; as the LORD commanded Moses.]]></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y set in it four rows of stones: the first row was a ruby, a topaz, and a carbuncle: this was the first row.]]></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y set in it four rows of stones: the first row was a ruby, a topaz, and a carbuncle: this was the first row.]]></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second row, an emerald, a sapphire, and a diamond.]]></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third row, a jacinth, an agate, and an amethyst.]]></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 fourth row, a beryl, an onyx, and a jasper: they were enclosed in casings of gold in their setting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 fourth row, a beryl, an onyx, and a jasper: they were enclosed in casings of gold in their setting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stones were according to the names of the children of Israel, twelve, according to their names, like the engravings of a signet, every one with his name, according to the twelve tribes.]]></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stones were according to the names of the children of Israel, twelve, according to their names, like the engravings of a signet, every one with his name, according to the twelve tribes.]]></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stones were according to the names of the children of Israel, twelve, according to their names, like the engravings of a signet, every one with his name, according to the twelve tribes.]]></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they made upon the breastplate chains at the ends, of interwoven work of pure gold.]]></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of the blue, and purple, and scarlet, they made cloths of service, to do service in the holy place, and made the holy garments for Aaron; as the LORD commanded Moses.]]></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y made two casings of gold, and two gold rings; and put the two rings in the two ends of the breastplate.]]></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y made two casings of gold, and two gold rings; and put the two rings in the two ends of the breastplate.]]></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y put the two interwoven chains of gold in the two rings on the ends of the breastplate.]]></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y put the two interwoven chains of gold in the two rings on the ends of the breastplate.]]></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two ends of the two interwoven chains they fastened in the two casings, and put them on the shoulder pieces of the ephod, before it.]]></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two ends of the two interwoven chains they fastened in the two casings, and put them on the shoulder pieces of the ephod, before it.]]></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y made two rings of gold, and put them on the two ends of the breastplate, upon the border of it, which was on the side of the ephod inward.]]></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y made two rings of gold, and put them on the two ends of the breastplate, upon the border of it, which was on the side of the ephod inward.]]></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y made two other golden rings, and put them on the two sides of the ephod underneath, toward the front part of it, opposite to the other coupling thereof, above the curious girdle of the ephod.]]></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y made two other golden rings, and put them on the two sides of the ephod underneath, toward the front part of it, opposite to the other coupling thereof, above the curious girdle of the epho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of the blue, and purple, and scarlet, they made cloths of service, to do service in the holy place, and made the holy garments for Aaron; as the LORD commanded Moses.]]></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y did bind the breastplate by his rings unto the rings of the ephod with a lace of blue, that it might be above the curious girdle of the ephod, and that the breastplate might not be loosed from the ephod; as the LORD commanded Moses.]]></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y did bind the breastplate by his rings unto the rings of the ephod with a lace of blue, that it might be above the curious girdle of the ephod, and that the breastplate might not be loosed from the ephod; as the LORD commanded Moses.]]></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y did bind the breastplate by his rings unto the rings of the ephod with a lace of blue, that it might be above the curious girdle of the ephod, and that the breastplate might not be loosed from the ephod; as the LORD commanded Moses.]]></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he made the robe of the ephod of woven work, all of blue.]]></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re was an hole in the midst of the robe, as the hole of an armour of jacket, with a band round about the hole, that it should not rend.]]></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re was an hole in the midst of the robe, as the hole of an armour of jacket, with a band round about the hole, that it should not rend.]]></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hey made upon the hems of the robe pomegranates of blue, and purple, and scarlet, and twined linen.]]></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hey made upon the hems of the robe pomegranates of blue, and purple, and scarlet, and twined linen.]]></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y made bells of pure gold, and put the bells between the pomegranates upon the hem of the robe, round about between the pomegranates;]]></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y made bells of pure gold, and put the bells between the pomegranates upon the hem of the robe, round about between the pomegranates;]]></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he made the ephod of gold, blue, and purple, and scarlet, and fine twined linen.]]></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 bell and a pomegranate, a bell and a pomegranate, round about the hem of the robe to minister in; as the LORD commanded Moses.]]></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 bell and a pomegranate, a bell and a pomegranate, round about the hem of the robe to minister in; as the LORD commanded Moses.]]></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y made coats of fine linen of woven work for Aaron, and for his sons,]]></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a turban of fine linen, and goodly bonnets of fine linen, and linen breeches of fine twined linen,]]></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a turban of fine linen, and goodly bonnets of fine linen, and linen breeches of fine twined linen,]]></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a girdle of fine twined linen, and blue, and purple, and scarlet, of needlework; as the LORD commanded Moses.]]></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a girdle of fine twined linen, and blue, and purple, and scarlet, of needlework; as the LORD commanded Moses.]]></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they made the plate of the holy crown of pure gold, and wrote upon it a writing, like to the engravings of a signet, HOLINESS TO THE LORD.]]></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they made the plate of the holy crown of pure gold, and wrote upon it a writing, like to the engravings of a signet, HOLINESS TO THE LORD.]]></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they tied unto it a lace of blue, to fasten it on high upon the turban; as the LORD commanded Moses.]]></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he made the ephod of gold, blue, and purple, and scarlet, and fine twined linen.]]></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they tied unto it a lace of blue, to fasten it on high upon the turban; as the LORD commanded Moses.]]></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Thus was all the work of the tabernacle of the tent of the congregation finished: and the children of Israel did according to all that the LORD commanded Moses, so did they.]]></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Thus was all the work of the tabernacle of the tent of the congregation finished: and the children of Israel did according to all that the LORD commanded Moses, so did they.]]></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y brought the tabernacle unto Moses, the tent, and all his furniture, his clasps, his boards, his bars, and his pillars, and his sockets,]]></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y brought the tabernacle unto Moses, the tent, and all his furniture, his clasps, his boards, his bars, and his pillars, and his sockets,]]></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y brought the tabernacle unto Moses, the tent, and all his furniture, his clasps, his boards, his bars, and his pillars, and his sockets,]]></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the covering of rams' skins dyed red, and the covering of badgers' skins, and the vail of the covering,]]></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The ark of the testimony, and the staves thereof, and the mercy seat,]]></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The table, and all the vessels thereof, and the showbread,]]></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The pure candlestick, with the lamps thereof, even with the lamps to be set in order, and all the vessels thereof, and the oil for light,]]></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y did beat the gold into thin plates, and cut it into wires, to work it in the blue, and in the purple, and in the scarlet, and in the fine linen, with cunning work.]]></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The pure candlestick, with the lamps thereof, even with the lamps to be set in order, and all the vessels thereof, and the oil for light,]]></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the golden altar, and the anointing oil, and the sweet incense, and the hanging for the tabernacle door,]]></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the golden altar, and the anointing oil, and the sweet incense, and the hanging for the tabernacle door,]]></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The brazen altar, and his grate of brass, his staves, and all his vessels, the vessel that holds water and his foot,]]></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The brazen altar, and his grate of brass, his staves, and all his vessels, the vessel that holds water and his foot,]]></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The hangings of the court, his pillars, and his sockets, and the hanging for the court gate, his cords, and his pins, and all the vessels of the service of the tabernacle, for the tent of the congregation,]]></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The hangings of the court, his pillars, and his sockets, and the hanging for the court gate, his cords, and his pins, and all the vessels of the service of the tabernacle, for the tent of the congregation,]]></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The hangings of the court, his pillars, and his sockets, and the hanging for the court gate, his cords, and his pins, and all the vessels of the service of the tabernacle, for the tent of the congregation,]]></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The cloths of service to do service in the holy place, and the holy garments for Aaron the priest, and his sons' garments, to minister in the priest's office.]]></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The cloths of service to do service in the holy place, and the holy garments for Aaron the priest, and his sons' garments, to minister in the priest's office.]]></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y did beat the gold into thin plates, and cut it into wires, to work it in the blue, and in the purple, and in the scarlet, and in the fine linen, with cunning work.]]></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ccording to all that the LORD commanded Moses, so the children of Israel made all the work.]]></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And Moses did look upon all the work, and, behold, they had done it as the LORD had commanded, even so had they done it: and Moses blessed them.]]></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And Moses did look upon all the work, and, behold, they had done it as the LORD had commanded, even so had they done it: and Moses blessed them.]]></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y made shoulder pieces for it, to couple it together: by the two edges was it coupled together.]]></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18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யாத்திராகமம் : 3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ந்த ஏபோத்தின்மேலிருக்கும் விசித்திரமான கச்சை, அந்த வேலைக்கு ஒப்பாகவே பொன்னினாலும் இளநீலநூ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தாம்பரநூலாலும் சிவப்புநூலாலும், திரித்த மெல்லிய பஞ்சுநூலாலும், கர்த்தர் மோசே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பித்தபடியே, செய்ய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இஸ்ரவேல் புத்திரரின் நாமங்களை முத்திரை வெட்டுவேலையாகக் கோமேதகக் கற்களில் வெட்டி, அவைகளைப் 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வளைகளில் பதி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கர்த்தர் மோசேக்குக் கற்பித்தபடியே, அவைகள் இஸ்ரவேல் புத்திரரைக்குறித்து ஞாபகக்குறி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களாயிருக்கும்படி ஏபோத்துத் தோள்களின்மேல் அவைகளை வை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மார்ப்பதக்கத்தை ஏபோத்தின் வேலைக்கு ஒத்த விசித்திரவேலையாகப் பொன்னினாலும் இளநீலநூ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தாம்பரநூலாலும் சிவப்புநூலாலும் திரித்த மெல்லிய பஞ்சுநூலாலும் செய்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ந்த மார்ப்பதக்கத்தைச் சதுரமும் இரட்டையுமாய்ச் செய்து, ஒரு ஜாண் நீளமும் ஒரு ஜாண் அகலமுமா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கர்த்தர் மோசேக்குக் கற்பித்தபடியே, அவர்கள் இளநீலநூலாலும் இரத்தாம்பரநூலாலும் சிவப்புநூ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திலே நாலு பத்தி ரத்தினக்கற்களைப் பதித்தார்கள்; முதலாம் பத்தி பத்மராகமும் புஷ்பராக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ணிக்க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இரண்டாம் பத்தி மரகதமும் இந்திரநீலமும் வச்சிர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மூன்றாம் பத்தி கெம்பும் வைடூரியமும் சுகந்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லாம் பத்தி படிகப்பச்சையும் கோமேதகமும் யஸ்பியுமானது. அவைகள் அந்தந்த இடங்களிலே பொன்குவளை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க்கப்பட்டி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இந்தக் கற்கள் இஸ்ரவேல் புத்திரருடைய நாமங்களின்படியே பன்னிரண்டும், அவர்களு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ங்களுள்ளவைகளுமாயிருந்தது; பன்னிரண்டு கோத்திரங்களில் ஒவ்வொரு கோத்திரத்தின் நாமம் ஒவ்வொன்றி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த்திரை வெட்டாய் வெட்டியி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மார்ப்பதக்கத்துக்கு அதின் பக்கங்களிலே பின்னல் வேலையான பசும்பொன் சங்கிலிகளையும் 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த்த ஸ்தலத்தில் ஆராதனை செய்கிறதற்கு வேண்டிய வஸ்திரங்களையும், ஆரோனுக்குப் பரிசு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இரண்டு பொன் குவளைகளையும் இரண்டு பொன் வளையங்களையும் செய்து, அந்த இரண்டு வளைய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ப்பதக்கத்தின் இரண்டு பக்கத்திலும் வை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பொன்னினால் செய்த பின்னல் வேலையான அந்த இரண்டு சங்கிலிகளையும் மார்ப்பதக்கத்தின் பக்கங்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ற இரண்டு வளையங்களிலும் மா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பின்னல் வேலையான அவ்விரண்டு சங்கிலிகளின் இரண்டு நுனிகளையும் ஏபோத்தின் தோள்புறத்துத் துண்டு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ல் முன்புறத்தில் இருக்கிற இரண்டு குவளைகளிலும் மாட்டி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பின்னும் இரண்டு வளையங்களைப் பண்ணி, அவைகளை ஏபோத்தின் கீழ்ப்புறத்திற்கு எதிரான மார்ப்பதக்க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ற இரண்டு பக்கங்களிலும் அதின் ஓரத்தில் வை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வேறே இரண்டு பொன் வளையங்களையும் பண்ணி, அவைகளை ஏபோத்தின் முன்புறத்தின் இரண்டு கீழ்ப்பக்கங்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ன் இணைப்புக்கு எதிராகவும், ஏபோத்தின் விசித்திரமான கச்சைக்கு மேலாகவும் வை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ஸ்திரங்களையும் 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மார்ப்பதக்கம் ஏபோத்தின் விசித்திரமான கச்சைக்கு மேலாக இருக்கும்படிக்கும், ஏபோத்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ங்கிப் போகாதபடிக்கும், அதை அதின் வளையங்களால் ஏபோத்தின் வளையங்களோடே இளநீல நாடாவினாலே,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சேக்குக் கற்பித்தபடியே, கட்டி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ஏபோத்தின் கீழ் அங்கியை முழுவதும் இளநீலநூலால் நெய்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ங்கியின் நடுவில் மார்க்கவசத் துவாரத்துக்கு ஒப்பாக ஒரு துவாரமும், அது கிழியாதபடி அ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ரத்தைச் சுற்றிலும் ஒரு நாடாவும் தைத்தி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ங்கியின் கீழ் ஓரங்களில் தொங்கத்தக்கதாகத் திரித்த இளநீலநூலும் இரத்தாம்பரநூலும் சிவப்புநூலு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யாக மாதளம்பழங்களைப் 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பசும்பொன்னினால் மணிகளையும் பண்ணி, அந்த மணிகளை அங்கியின் ஓரங்களில் சுற்றிலும் மாதளம்பழங்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டைஇடையே தொங்கவை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ஏபோத்தைப் பொன்னினாலும் இளநீலநூலாலும் இரத்தாம்பரநூலாலும் சிவப்பு நூலாலும் திரித்த மெல்லி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கர்த்தர் மோசேக்குக் கற்பித்தபடியே ஆராதனைக்குரிய அங்கியின் ஓரத்தைச் சுற்றிலும், ஒரு மணியும்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தளம்பழமும், ஒரு மணியும் ஒரு மாதளம்பழமுமாய் இ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ஆரோனுக்கும் அவன் குமாரருக்கும் மெல்லிய பஞ்சுநூலால் நெசவுவேலையான அங்கி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மெல்லிய பஞ்சுநூலால் பாகையையும், அலங்காரமான குல்லாக்களையும், திரித்த மெல்லிய சணல்நூ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டங்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திரித்த மெல்லிய பஞ்சுநூலாலும் இளநீலநூலாலும் இரத்தாம்பரநூலாலும் சிவப்புநூலாலும் சித்திர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யல்வேலையான இடைக்கச்சையையும், கர்த்தர் மோசேக்குக் கற்பித்தபடியே, 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பரிசுத்த கிரீடத்தின் பட்டத்தையும் பசும்பொன்னினாலே பண்ணி, கர்த்தருக்குப் பரிசுத்தம் என்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த்துக்களை அதிலே முத்திரை வெட்டாக வெ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அதை உயரப் பாகையின்மேல் கட்டும்படி, கர்த்தர் மோசேக்குக் கற்பித்தபடியே, இளநீல நாடாவி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ஞ்சுநூலாலும் செய்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இப்படியே ஆசரிப்புக் கூடாரமாகிய வாசஸ்தலத்தின் வேலையெல்லாம் முடிந்தது; கர்த்தர் மோசே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பித்தபடியெல்லாம் இஸ்ரவேல் புத்திரர் 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பின்பு, வாசஸ்தலத்தை மோசேயினிடத்தில் கொண்டுவந்தார்கள்; கூடாரத்தையும், அதற்குரிய எல்லா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முட்டுகளையும், அதின் துறடுகளையும், அதின் பலகைகளையும், அதின் தாழ்ப்பாள்களையும், அதின் தூண்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ன் பாதங்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சிவப்புத்தீர்ந்த ஆட்டுக்கடாத் தோல் மூடியையும், தகசுத்தோல் மூடியையும், மறைவின் திரைச்சீலை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சாட்சிப்பெட்டியையும், அதின் தண்டுகளையும், கிருபாசன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மேஜையையும், அதின் எல்லாப் பணிமுட்டுகளையும், சமுகத்தப்பங்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சுத்தமான குத்துவிளக்கையும், வரிசையாய் ஒழுங்குபடுத்தப்பட்ட அதின் அகல்களையும், அதின் எல்லா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ந்தப் பொன்னை, இளநீலநூலோடும் இரத்தாம்பரநூலோடும் சிவப்புநூலோடும் மெல்லிய பஞ்சுநூலோடும் சே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முட்டுகளையும், வெளிச்சத்திற்கு எண்ணெ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பொற்பீடத்தையும், அபிஷேக தைலத்தையும், சுகந்த தூபவர்க்கத்தையும், வாசஸ்தலத்தின் வாச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திரை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வெண்கலப் பலிபீடத்தையும், அதின் வெண்கலச் சல்லடையையும், அதின் தண்டுகளையும், அதின் ச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முட்டுகளையும், தொட்டியையும், அதின் பாத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பிராகாரத்தின் தொங்குதிரைகளையும், அதின் தூண்களையும், அதின் பாதங்களையும், பிராகாரத்து வாச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வையும், அதின் கயிறுகளையும், அதன் முளைகளையும், ஆசரிப்புக் கூடாரமான வாசஸ்தலத்தின் வேலைக்கடுத்த ச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முட்டு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பரிசுத்த ஸ்தலத்திலே செய்யும் ஆராதனைக்கடுத்த வஸ்திரங்களையும், ஆசாரிய ஊழியஞ்செய்கிற ஆரோ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த்த வஸ்திரங்களையும், அவன் குமாரரின் வஸ்திரங்களையும் கொண்டுவ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த்திரவேலையாய் நெய்யும்படிக்கு, மெல்லிய தகடுகளாய் அடித்து, அவைகளைச் சரிகைகளாகப் 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கர்த்தர் மோசேக்குக் கற்பித்தபடியெல்லாம் இஸ்ரவேல் புத்திரர் சகல வேலைகளையும் 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மோசே அந்த வேலைகளையெல்லாம் பார்த்தான்; கர்த்தர் கற்பித்தபடியே அதைச் செய்திருந்தார்கள். மோ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ஆசீர்வதி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இரண்டு தோள்களின்மேலுள்ள அதின் இரண்டு முனைகளையும் சேர்த்தார்கள்; அது ஒன்றாய் இணைக்கப்பட்டி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39]]></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2026-09-16T19:45:13Z</dcterms:created>
  <dcterms:modified xsi:type="dcterms:W3CDTF">2026-09-16T19:45:13Z</dcterms:modified>
  <dc:title>யாத்திராகமம் : 39</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