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போத்தின் கீழ் அங்கியை முழுவதும் இளநீலநூலால் ந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ியின் நடுவில் மார்க்கவசத் துவாரத்துக்கு ஒப்பாக ஒரு துவாரமும், அது கிழியாதபடி அந்தத் துவாரத்தைச் சுற்றிலும் ஒரு நாடாவும் தைத்த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ியின் கீழ் ஓரங்களில் தொங்கத்தக்கதாகத் திரித்த இளநீலநூலும் இரத்தாம்பரநூலும் சிவப்புநூலுமான வேலையாக மாதளம்பழங்களைப் பண்ண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சும்பொன்னினால் மணிகளையும் பண்ணி, அந்த மணிகளை அங்கியின் ஓரங்களில் சுற்றிலும் மாதளம்பழங்களின் இடைஇடையே தொங்கவை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சும்பொன்னினால் மணிகளையும் பண்ணி, அந்த மணிகளை அங்கியின் ஓரங்களில் சுற்றிலும் மாதளம்பழங்களின் இடைஇடையே தொங்கவை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மோசேக்குக் கற்பித்தபடியே ஆராதனைக்குரிய அங்கியின் ஓரத்தைச் சுற்றிலும், ஒரு மணியும் ஒரு மாதளம்பழமும், ஒரு மணியும் ஒரு மாதளம்பழமுமாய்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மோசேக்குக் கற்பித்தபடியே ஆராதனைக்குரிய அங்கியின் ஓரத்தைச் சுற்றிலும், ஒரு மணியும் ஒரு மாதளம்பழமும், ஒரு மணியும் ஒரு மாதளம்பழமுமாய்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ரோனுக்கும் அவன் குமாரருக்கும் மெல்லிய பஞ்சுநூலால் நெசவுவேலையான அங்கிகள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ல்லிய பஞ்சுநூலால் பாகையையும், அலங்காரமான குல்லாக்களையும், திரித்த மெல்லிய சணல்நூலால் சல்லடங்கள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ிரித்த மெல்லிய பஞ்சுநூலாலும் இளநீலநூலாலும் இரத்தாம்பரநூலாலும் சிவப்புநூலாலும் சித்திரத் தையல்வேலையான இடைக்கச்சையையும், கர்த்தர் மோசேக்குக் கற்பித்தபடியே, செய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ல் வேலையான அவ்விரண்டு சங்கிலிகளின் இரண்டு நுனிகளையும் ஏபோத்தின் தோள்புறத்துத் துண்டுகள் மேல் முன்புறத்தில் இருக்கிற இரண்டு குவளைகளிலும் மாட்ட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ிரித்த மெல்லிய பஞ்சுநூலாலும் இளநீலநூலாலும் இரத்தாம்பரநூலாலும் சிவப்புநூலாலும் சித்திரத் தையல்வேலையான இடைக்கச்சையையும், கர்த்தர் மோசேக்குக் கற்பித்தபடியே, செய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ுத்த கிரீடத்தின் பட்டத்தையும் பசும்பொன்னினாலே பண்ணி, கர்த்தருக்குப் பரிசுத்தம் என்னும் எழுத்துக்களை அதிலே முத்திரை வெட்டாக வெட்ட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ுத்த கிரீடத்தின் பட்டத்தையும் பசும்பொன்னினாலே பண்ணி, கர்த்தருக்குப் பரிசுத்தம் என்னும் எழுத்துக்களை அதிலே முத்திரை வெட்டாக வெட்ட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ை உயரப் பாகையின்மேல் கட்டும்படி, கர்த்தர் மோசேக்குக் கற்பித்தபடியே, இளநீல நாடாவினால் கட்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ை உயரப் பாகையின்மேல் கட்டும்படி, கர்த்தர் மோசேக்குக் கற்பித்தபடியே, இளநீல நாடாவினால் க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யே ஆசரிப்புக் கூடாரமாகிய வாசஸ்தலத்தின் வேலையெல்லாம் முடிந்தது; கர்த்தர் மோசேக்குக் கற்பித்தபடியெல்லாம் இஸ்ரவேல் புத்திரர் செய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யே ஆசரிப்புக் கூடாரமாகிய வாசஸ்தலத்தின் வேலையெல்லாம் முடிந்தது; கர்த்தர் மோசேக்குக் கற்பித்தபடியெல்லாம் இஸ்ரவேல் புத்திரர் செய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, வாசஸ்தலத்தை மோசேயினிடத்தில் கொண்டுவந்தார்கள்; கூடாரத்தையும், அதற்குரிய எல்லாப் பணிமுட்டுகளையும், அதின் துறடு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, வாசஸ்தலத்தை மோசேயினிடத்தில் கொண்டுவந்தார்கள்; கூடாரத்தையும், அதற்குரிய எல்லாப் பணிமுட்டுகளையும், அதின் துறடு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ிவப்புத்தீர்ந்த ஆட்டுக்கடாத் தோல் மூடியையும், தகசுத்தோல் மூடியையும், மறைவின் திரைச்சீலையைய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ல் வேலையான அவ்விரண்டு சங்கிலிகளின் இரண்டு நுனிகளையும் ஏபோத்தின் தோள்புறத்துத் துண்டுகள் மேல் முன்புறத்தில் இருக்கிற இரண்டு குவளைகளிலும் மாட்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ாட்சிப்பெட்டியையும், அதின் தண்டுகளையும், கிருபாசனத்தைய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ேஜையையும், அதின் எல்லாப் பணிமுட்டுகளையும், சமுகத்தப்பங்களைய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ுத்தமான குத்துவிளக்கையும், வரிசையாய் ஒழுங்குபடுத்தப்பட்ட அதின் அகல்களையும், அதின் எல்லாப் பணிமுட்டுகளையும், வெளிச்சத்திற்கு எண்ணெயை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ுத்தமான குத்துவிளக்கையும், வரிசையாய் ஒழுங்குபடுத்தப்பட்ட அதின் அகல்களையும், அதின் எல்லாப் பணிமுட்டுகளையும், வெளிச்சத்திற்கு எண்ணெயைய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ொற்பீடத்தையும், அபிஷேக தைலத்தையும், சுகந்த தூபவர்க்கத்தையும், வாசஸ்தலத்தின் வாசல் தொங்குதிரையைய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ெண்கலப்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ெண்கலப்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ாகாரத்தின் தொங்குதிரைகளையும், அதின் தூண்களையும், அதின் பாதங்களையும், பிராகாரத்து வாசல் மறைவையும், அதின் கயிறுகளையும், அதன் முளைகளையும், ஆசரிப்புக் கூடாரமான வாசஸ்தலத்தின் வேலைக்கடுத்த சகல பணிமுட்டுகள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ாகாரத்தின் தொங்குதிரைகளையும், அதின் தூண்களையும், அதின் பாதங்களையும், பிராகாரத்து வாசல் மறைவையும், அதின் கயிறுகளையும், அதன் முளைகளையும், ஆசரிப்புக் கூடாரமான வாசஸ்தலத்தின் வேலைக்கடுத்த சகல பணிமுட்டுகள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ரிசுத்த ஸ்தலத்திலே செய்யும் ஆராதனைக்கடுத்த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கொண்டுவ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 இரண்டு வளையங்களைப் பண்ணி, அவைகளை ஏபோத்தின் கீழ்ப்புறத்திற்கு எதிரான மார்ப்பதக்கத்தின் மற்ற இரண்டு பக்கங்களிலும் அதின் ஓரத்தில் வை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ரிசுத்த ஸ்தலத்திலே செய்யும் ஆராதனைக்கடுத்த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கொண்டுவ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க்குக் கற்பித்தபடியே, அவர்கள் இளநீலநூலாலும் இரத்தாம்பரநூலாலும் சிவப்புநூலாலும் பரிசுத்த ஸ்தலத்தில் ஆராதனை செய்கிறதற்கு வேண்டிய வஸ்திரங்களையும், ஆரோனுக்குப் பரிசுத்த வஸ்திரங்களையும் செய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க்குக் கற்பித்தபடியே, அவர்கள் இளநீலநூலாலும் இரத்தாம்பரநூலாலும் சிவப்புநூலாலும் பரிசுத்த ஸ்தலத்தில் ஆராதனை செய்கிறதற்கு வேண்டிய வஸ்திரங்களையும், ஆரோனுக்குப் பரிசுத்த வஸ்திரங்களையும் செய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மோசேக்குக் கற்பித்தபடியெல்லாம் இஸ்ரவேல் புத்திரர் சகல வேலைகளையும் செய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போத்தைப் பொன்னினாலும் இளநீலநூலாலும் இரத்தாம்பரநூலாலும் சிவப்பு நூலாலும் திரித்த மெல்லிய பஞ்சுநூலாலும் செய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ோசே அந்த வேலைகளையெல்லாம் பார்த்தான்; கர்த்தர் கற்பித்தபடியே அதைச் செய்திருந்தார்கள். மோசே அவர்களை ஆசீர்வத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ோசே அந்த வேலைகளையெல்லாம் பார்த்தான்; கர்த்தர் கற்பித்தபடியே அதைச் செய்திருந்தார்கள். மோசே அவர்களை ஆசீர்வதி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ொன்னை, இளநீலநூலோடும் இரத்தாம்பரநூலோடும் சிவப்புநூலோடும் மெல்லிய பஞ்சுநூலோடும் சேர்த்து விசித்திரவேலையாய் நெய்யும்படிக்கு, மெல்லிய தகடுகளாய் அடித்து, அவைகளைச் சரிகைகளாகப் 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ொன்னை, இளநீலநூலோடும் இரத்தாம்பரநூலோடும் சிவப்புநூலோடும் மெல்லிய பஞ்சுநூலோடும் சேர்த்து விசித்திரவேலையாய் நெய்யும்படிக்கு, மெல்லிய தகடுகளாய் அடித்து, அவைகளைச் சரிகைகளாகப் 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ொன்னை, இளநீலநூலோடும் இரத்தாம்பரநூலோடும் சிவப்புநூலோடும் மெல்லிய பஞ்சுநூலோடும் சேர்த்து விசித்திரவேலையாய் நெய்யும்படிக்கு, மெல்லிய தகடுகளாய் அடித்து, அவைகளைச் சரிகைகளாகப் பண்ண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ே இரண்டு பொன் வளையங்களையும் பண்ணி, அவைகளை ஏபோத்தின் முன்புறத்தின்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தோள்களின்மேலுள்ள அதின் இரண்டு முனைகளையும் சேர்த்தார்கள்; அது ஒன்றாய் இணைக்கப்பட்ட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ஏபோத்தின்மேலிருக்கும் விசித்திரமான கச்சை, அந்த வேலைக்கு ஒப்பாகவே பொன்னினாலும் இளநீலநூலாலும் இரத்தாம்பரநூலாலும் சிவப்புநூலாலும், திரித்த மெல்லிய பஞ்சுநூலாலும், கர்த்தர் மோசேக்குக் கற்பித்தபடியே, செய்யப்பட்ட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ஏபோத்தின்மேலிருக்கும் விசித்திரமான கச்சை, அந்த வேலைக்கு ஒப்பாகவே பொன்னினாலும் இளநீலநூலாலும் இரத்தாம்பரநூலாலும் சிவப்புநூலாலும், திரித்த மெல்லிய பஞ்சுநூலாலும், கர்த்தர் மோசேக்குக் கற்பித்தபடியே, செய்யப்பட்ட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ின் நாமங்களை முத்திரை வெட்டுவேலையாகக் கோமேதகக் கற்களில் வெட்டி, அவைகளைப் பொன் குவளைகளில் பதி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ின் நாமங்களை முத்திரை வெட்டுவேலையாகக் கோமேதகக் கற்களில் வெட்டி, அவைகளைப் பொன் குவளைகளில் பதி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மோசேக்குக் கற்பித்தபடியே, அவைகள் இஸ்ரவேல் புத்திரரைக்குறித்து ஞாபகக்குறிக் கற்களாயிருக்கும்படி ஏபோத்துத் தோள்களின்மேல் அவைகளை வைத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மோசேக்குக் கற்பித்தபடியே, அவைகள் இஸ்ரவேல் புத்திரரைக்குறித்து ஞாபகக்குறிக் கற்களாயிருக்கும்படி ஏபோத்துத் தோள்களின்மேல் அவைகளை வைத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ர்ப்பதக்கத்தை ஏபோத்தின் வேலைக்கு ஒத்த விசித்திரவேலைய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ர்ப்பதக்கத்தை ஏபோத்தின் வேலைக்கு ஒத்த விசித்திரவேலைய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ார்ப்பதக்கத்தைச் சதுரமும் இரட்டையுமாய்ச் செய்து, ஒரு ஜாண் நீளமும் ஒரு ஜாண் அகலமுமாக்க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ே இரண்டு பொன் வளையங்களையும் பண்ணி, அவைகளை ஏபோத்தின் முன்புறத்தின்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ார்ப்பதக்கத்தைச் சதுரமும் இரட்டையுமாய்ச் செய்து, ஒரு ஜாண் நீளமும் ஒரு ஜாண் அகலமுமாக்க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நாலு பத்தி ரத்தினக்கற்களைப் பதித்தார்கள்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நாலு பத்தி ரத்தினக்கற்களைப் பதித்தார்கள்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ாம் பத்தி மரகதமும் இந்திரநீலமும் வச்சிரம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ன்றாம் பத்தி கெம்பும் வைடூரியமும் சுகந்திய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லாம் பத்தி படிகப்பச்சையும் கோமேதகமும் யஸ்பியுமானது. அவைகள் அந்தந்த இடங்களிலே பொன்குவளைகளில் பதிக்கப்பட்டிரு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லாம் பத்தி படிகப்பச்சையும் கோமேதகமும் யஸ்பியுமானது. அவைகள் அந்தந்த இடங்களிலே பொன்குவளைகளில் பதிக்கப்பட்டிருந்த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ற்கள் இஸ்ரவேல் புத்திரருடைய நாமங்களின்படியே பன்னிரண்டும், அவர்களுடைய நாமங்களுள்ளவைகளுமாயிருந்தது; பன்னிரண்டு கோத்திரங்களில் ஒவ்வொரு கோத்திரத்தின் நாமம் ஒவ்வொன்றிலும் முத்திரை வெட்டாய் வெட்டியிருந்த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ற்கள் இஸ்ரவேல் புத்திரருடைய நாமங்களின்படியே பன்னிரண்டும், அவர்களுடைய நாமங்களுள்ளவைகளுமாயிருந்தது; பன்னிரண்டு கோத்திரங்களில் ஒவ்வொரு கோத்திரத்தின் நாமம் ஒவ்வொன்றிலும் முத்திரை வெட்டாய் வெட்டிய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ர்ப்பதக்கத்துக்கு அதின் பக்கங்களிலே பின்னல் வேலையான பசும்பொன் சங்கிலிகளையும் பண்ண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ப்பதக்கம் ஏபோத்தின் விசித்திரமான கச்சைக்கு மேலாக இருக்கும்படிக்கும், ஏபோத்திலிருந்து நீங்கிப் போகாதபடிக்கும், அதை அதின் வளையங்களால் ஏபோத்தின் வளையங்களோடே இளநீல நாடாவினாலே, கர்த்தர் மோசேக்குக் கற்பித்தபடியே, கட்ட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ு பொன் குவளைகளையும் இரண்டு பொன் வளையங்களையும் செய்து, அந்த இரண்டு வளையங்களை மார்ப்பதக்கத்தின் இரண்டு பக்கத்திலும் வைத்த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ொன்னினால் செய்த பின்னல் வேலையான அந்த இரண்டு சங்கிலிகளையும் மார்ப்பதக்கத்தின் பக்கங்களில் இருக்கிற இரண்டு வளையங்களிலும் மாட்ட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ப்பதக்கம் ஏபோத்தின் விசித்திரமான கச்சைக்கு மேலாக இருக்கும்படிக்கும், ஏபோத்திலிருந்து நீங்கிப் போகாதபடிக்கும், அதை அதின் வளையங்களால் ஏபோத்தின் வளையங்களோடே இளநீல நாடாவினாலே, கர்த்தர் மோசேக்குக் கற்பித்தபடியே, கட்ட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ப்பதக்கம் ஏபோத்தின் விசித்திரமான கச்சைக்கு மேலாக இருக்கும்படிக்கும், ஏபோத்திலிருந்து நீங்கிப் போகாதபடிக்கும், அதை அதின் வளையங்களால் ஏபோத்தின் வளையங்களோடே இளநீல நாடாவினாலே, கர்த்தர் மோசேக்குக் கற்பித்தபடியே, கட்ட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6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ಎಫೋದಿನ ನಿಲುವಂಗಿಗಳನ್ನೆಲ್ಲಾ ನೇತ ಕೆಲಸ ಕ್ಕನುಸಾರ ನೀಲಿಯಿಂದ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ಿಲುವಂಗಿಯ ರಂಧ್ರ ಕವಚ ರಂಧ್ರದ ಹಾಗೆ ಅದರ ಮಧ್ಯದಲ್ಲಿ ಇತ್ತು. ಅದು ಹರಿಯದ ಹಾಗೆ ಆ ರಂಧ್ರದ ಸುತ್ತಲೂ ಗೋಟು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ಿಲುವಂಗಿಯ ಅಂಚಿನ ಮೇಲೆ ಹೊಸೆದ ನೀಲಿ ಧೂಮ್ರ ರಕ್ತವರ್ಣದ ದಾಳಿಂಬರ ಗಳನ್ನು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ಶುದ್ಧ ಬಂಗಾರದ ಗಂಟೆಗಳನ್ನು ಮಾಡಿ ಆ ಗಂಟೆಗಳನ್ನು ದಾಳಿಂಬರಗಳ ನಡುವೆ ಇಟ್ಟು ನಿಲುವಂಗಿಗಳ ಅಂಚಿನ ಮೇಲೆ ಸುತ್ತ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ಾಳಿಂಬರಗಳ ನಡುವೆಯೇ ಇ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ಸೇವೆ ಗೋಸ್ಕರ ಮಾಡಿದ ನಿಲುವಂಗಿಯ ಅಂಚಿನ ಮೇಲೆ ಸುತ್ತಲೂ ಒಂದು ಗಂಟೆ ಒಂದು ದಾಳಿಂಬರದ ಮೇರೆಗೆ ಇಟ್ಟರು,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ೋಶೆಗೆ ಆಜ್ಞಾಪಿಸಿದ ಹಾಗೆಯೇ ಅದು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ರೋನನಿಗೂ ಅವನ ಮಕ್ಕಳಿಗೂ ನಾರು ನೂಲಿನಿಂದ ಮಾಡಿದ ನೇಯ್ಗೆ ಕೆಲಸದ ಅಂಗಿ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ಾರಿನ ಮುಂಡಾಸವನ್ನೂ ಸೌಂದರ್ಯವುಳ್ಳ ನಾರಿನ ಕುಲಾವಿಗಳನ್ನೂ ನಾರು ಗಳಿಂದ ಮಾಡಿದ ಇಜಾರು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ಹೊಸೆದ ನಯ ವಾದ ನಾರು ನೀಲಿ ಧೂಮ್ರ ರಕ್ತವರ್ಣದ ಹೆಣಿಗೆಯ ಕೆಲಸದ ಪ್ರಕಾರ ನಡುಕಟ್ಟನ್ನೂ ಮಾಡಿದರು. ಇವು 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 ಎರಡು ಹೆಣೆದ ಸರಪಣಿಗಳ ಎರಡು ಕೊನೆಗಳನ್ನು ಆ ಎರಡು ಜವೆಗಳಲ್ಲಿ ಸಿಕ್ಕಿಸಿ ಎಫೋದಿನ ಹೆಗಲು ಭಾಗಗಳ ಮುಂದುಗಡೆ ಇರ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ಮೋಶೆಗೆ ಆಜ್ಞಾಪಿಸಿದಂತೆಯೇ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ಪರಿಶುದ್ಧ ಕಿರೀಟವಾಗಿರುವ ತಗಡನ್ನು ಶುದ್ಧ ಬಂಗಾರದಿಂದ ಮಾಡಿ ಕರ್ತನಿಗೆ ಪರಿಶುದ್ಧ ಎಂದು ಮುದ್ರೆ ಕೆತ್ತುವ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ಹದಿಂದ ಅದರ ಮೇಲೆ ಬರ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ದನ್ನು ಮುಂಡಾಸದ ಮೇಲೆ ಬಿಗಿಸುವದ ಕ್ಕೋಸ್ಕರ ನೀಲಿ ನೂಲಿನಿಂದ ಕಟ್ಟಿದರು. ಇದನ್ನು ಕರ್ತನು ಮೋಶೆಗೆ ಆಜ್ಞಾಪಿಸ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ಯೇ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ಈ ಪ್ರಕಾರ ಸಭೆ ಡೇರೆಯ ಗುಡಾರದ ಕೆಲಸವೆಲ್ಲಾ ಮುಗಿಯಿತು. ಕರ್ತನು ಮೋಶೆಗೆ ಆಜ್ಞಾಪಿಸಿದ್ದನ್ನೆಲ್ಲಾ ಇಸ್ರಾಯೇಲ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ು ಅದರಂತೆಯೇ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ಗ ಅವರು ಗುಡಾರವನ್ನು ಮೋಶೆಯ ಬಳಿಗೆ ತಂದರು. ಅದರ ಎಲ್ಲಾ ಸಾಮಾನುಗಳನ್ನು ಹಲಗೆಗಳನ್ನು ಅಗುಳಿಗಳನ್ನು ಸ್ತಂಭ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ಣಿಕೆಗಳ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ಕೆಂಪು ಬಣ್ಣದಲ್ಲಿ ಅದ್ದಿದ ಟಗರುಗಳ ಹೊದಿಕೆಯನ್ನು, ಕಡಲು ಹಂದಿಗಳ ಚರ್ಮಗಳ ಹೊದಿಕೆಗಳನ್ನು ಮರೆಯ ತೆರೆಯ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ಮಂಜೂಷದ ಸಾಕ್ಷಿಯ ಪೆಟ್ಟಿಗೆ ಯನ್ನು, ಅದರ ಕೋಲುಗಳನ್ನು, ಕರುಣಾಸನವ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ಮೇಜನ್ನು ಅದರ ಎಲ್ಲಾ ಸಾಮಾನುಗಳನ್ನು, ಸಮ್ಮು ಖದ ರೊಟ್ಟಿಯ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ಶುದ್ಧವಾದ ದೀಪ ಸ್ತಂಭವನ್ನು, ಅದರ ದೀಪಗಳನ್ನು ಕ್ರಮವಾಗಿಡುವ ದೀಪಗಳನ್ನು ಅದರ ಎಲ್ಲಾ ಸಾಮಾನುಗಳನ್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ೀಪಸ್ತಂಭಕ್ಕಾಗಿ ಎಣ್ಣೆಯ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ಚಿನ್ನದ ಬಲಿಪೀಠವನ್ನು, ಅಭಿಷೇಕಿಸುವ ತೈಲವನ್ನು, ಪರಿಮಳ ಧೂಪವನ್ನು, ಗುಡಾರದ ಬಾಗಿಲಿನ ತೆರೆಯ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ಹಿತ್ತಾಳೆಯ ಬಲಿಪೀಠವನ್ನು, ಅದಕ್ಕಿರುವ ಹಿತ್ತಾಳೆಯ ಜಲ್ಲಡಿಯನ್ನು, ಕೋಲುಗಳನ್ನು, ಎಲ್ಲಾ ಸಾಮಾನುಗಳನ್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ಣಿಕೆಗಳನ್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ಅಂಗಳದ ತೆರೆಗಳನ್ನು, ಸ್ತಂಭಗಳನ್ನು, ಕುಣಿಕೆಗಳನ್ನು, ಅಂಗಳದ ಬಾಗಿಲಿನ ತೆರೆಯನ್ನು, ಹಗ್ಗಗಳನ್ನು, ಗೂಟಗಳನ್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ಭೆಯ ಗುಡಾರಕ್ಕೆ ಬೇಕಾದ ಎಲ್ಲಾ ಸಾಮಾನುಗಳನ್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ಪರಿಶುದ್ಧ ಸ್ಥಳದ ಸೇವೆಗೋಸ್ಕರ ಸೇವಾ ವಸ್ತ್ರಗಳನ್ನು, ಯಾಜಕನಾದ ಆರೋನನ ಪರಿಶುದ್ಧ ವಸ್ತ್ರಗಳನ್ನು, ಅವನ ಕುಮಾರ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ಬಂಗಾರದ ಎರಡು ಉಂಗುರಗಳನ್ನು ಮಾಡಿ ಎದೆಪದಕದ ಎರಡು ಕೊನೆಗಳಲ್ಲಿ ಎಫೋದಿನ ಕಡೆಗೆ ಒಳಗಡೆಯಲ್ಲಿ ಹಾಕ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 ಸೇವೆಗೋಸ್ಕರ ಬೇಕಾದ ವಸ್ತ್ರಗಳನ್ನು ತ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ಮೋಶೆಗೆ ಆಜ್ಞಾಪಿಸಿದ ಮೇರೆಗೆನೀಲಿ ಧೂಮ್ರ ರಕ್ತವರ್ಣದ ನೂಲಿನಿಂದ ಪವಿತ್ರ ಆಲಯದ ಸೇವೆಮಾಡುವದಕ್ಕೆ ಸೇವ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ಸ್ತ್ರಗಳನ್ನೂ ಆರೋನನಿಗೆ ಪರಿಶುದ್ಧ ವಸ್ತ್ರಗಳನ್ನು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ಕರ್ತನು ಮೋಶೆಗೆ ಆಜ್ಞಾಪಿಸಿದ ಹಾಗೆಯೇ ಇಸ್ರಾಯೇಲ್‌ ಮಕ್ಕಳು ಈ ಕೆಲಸಗಳನ್ನೆಲ್ಲಾ ಮಾಡ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ನು ಎಫೋದನ್ನು ಚಿನ್ನದಿಂದಲೂ ನೀಲಿ ಧೂಮ್ರ ಮತ್ತು ರಕ್ತವರ್ಣ ನಯವಾಗಿ ಹೊಸೆದ ನೂಲು ಇವುಗಳಿಂದ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ಮೋಶೆಯು ಆ ಕೆಲಸವನ್ನೆಲ್ಲಾ ನೋಡಿದಾಗ ಇಗೋ, ಕರ್ತನು ಆಜ್ಞಾಪಿಸಿದ ಪ್ರಕಾರವೇ ಅವರು ಅದನ್ನು ಮಾಡಿದ್ದರು. ಆಗ ಮೋಶ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ರು ಚಿನ್ನವನ್ನು ಹೊಡೆದು ತೆಳುವಾದ ತಗಡುಗಳನ್ನಾಗಿಮಾಡಿ ಅದನ್ನು ಕತ್ತರಿಸಿ ತೆಳುವಾದ ಎಳೆಗಳನ್ನಾಗಿಮಾಡಿ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ಳೆಗಳನ್ನೂ ನೀಲಿ ಧೂಮ್ರ ರಕ್ತವರ್ಣ ನಯವಾಗಿ ಹೊಸೆದ ನೂಲುಗಳೊಂದಿಗೆ ಸೇರಿಸಿ ಕಸೂತಿ ಕೆಲಸ ಮಾಡು 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ಪಯೋಗಿಸ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ಚಿನ್ನದ ಬೇರೆ ಎರಡು ಉಂಗುರಗಳನ್ನು ಮಾಡಿ ಎಫೋದಿನ ಮುಂಬದಿಯ ಕೆಳಗಿನ ಎರಡು ಭಾಗಗಳಲ್ಲಿ ಎಫೋದಿನ ವಿಚಿತ್ರ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(ಎಫೋದಕ್ಕೆ) ಜೋಡಿಸಲು ಹೆಗಲ ಪಟ್ಟಿಯನ್ನು ತಯಾರಿಸಿದರು; ಅದರ ಎರಡೂ ಅಂಚುಗಳು ಜೋಡಿಸಲ್ಪಟ್ಟ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ದರ ಮೇಲಿರುವ ವಿಚಿತ್ರವಾದ ಎಫೋದಿನ ನಡು ಕಟ್ಟು ಅದೇ ಕೆಲಸಕ್ಕನುಸಾರವಾಗಿ ಚಿನ್ನ ನೀಲಿ ಧೂಮ್ರ ರಕ್ತವರ್ಣ ಹೊಸೆ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ಯವಾದ ನಾರುಗಳುಳ್ಳದ್ದಾಗಿದ್ದು ಕರ್ತನು ಮೋಶೆಗೆ ಆಜ್ಞಾಪಿಸಿದಂತೆಯೇ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ಗೋಮೇಧಕ ಕಲ್ಲುಗಳನ್ನು ಮುದ್ರೆಯನ್ನು ಕೆತ್ತು ವಂತೆ ಬಂಗಾರದಲ್ಲಿ ಕೆತ್ತಲ್ಪಟ್ಟವುಗಳಾಗಿ ಇಸ್ರಾಯೇಲಿನ ಮಕ್ಕಳ ಹೆಸರು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ರ್ತನು ಮೋಶೆಗೆ ಆಜ್ಞಾಪಿಸಿದ ಹಾಗೆಯೇ ಅವನು ಅವುಗಳನ್ನು ಎಫೋದಿನ ಹೆಗಲಿನ ಭಾಗಗಳ ಮೇಲೆ ಇಸ್ರಾ ಯೇಲ್ಯರ ಮ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ಪಕಾರ್ಥವಾದ ಕಲ್ಲುಗಳಿರ ತಕ್ಕದ್ದೆಂದು ಅವುಗಳನ್ನು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ಎದೆಪದಕವನ್ನು ಕೌಶಲ್ಯ ಕೆಲಸದಿಂದ ಎಫೋದಿನ ಕೆಲಸದ ಹಾಗೆಯೇ ಬಂಗಾರ ನೀಲಿ ಧೂಮ್ರ ರಕ್ತವರ್ಣ ಹೊಸೆದ ನಯವಾದ ನಾರುಗಳ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ು ಚಚ್ಚೌಕವಾಗಿತ್ತು; ಎದೆಪದಕವನ್ನು ಇಮ್ಮಡಿ ಸಿದ್ದಾಗಿ ಮಾಡಿದರು. ಅದು ಗೇಣುದ್ದವಾಗಿಯೂ ಗೇಣಗಲವ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ುಕಟ್ಟಿನ ಮೇಲೆ ಅದನ್ನು ಜೋಡಿಸುವ ಸ್ಥಳಕ್ಕೆ ಎದುರಾಗಿ ಇರ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ಮ್ಮಡಿಸಿದ್ದ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ದರಲ್ಲಿ ಕಲ್ಲುಗಳನ್ನು ನಾಲ್ಕು ಸಾಲುಗಳಾಗಿ ಕೂಡ್ರಿಸಿದರು; ಮಾಣಿಕ್ಯ ಪುಷ್ಯರಾಗ ಸ್ಪಟಿಕ ಇವು ಮೊದಲನೆಯ ಸಾಲ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ಕೆಂಪರಳು ನೀಲ ವಜ್ರ ಇವು ಎರಡನೆಯ ಸಾಲಿನಲ್ಲಿ 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ಪದ್ಮರಾಗ, ವೈದೂರ್ಯ, ಸುಗಂಧ ಇವು ಮೂರನೆಯ ಸಾಲಿ ನಲ್ಲ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ಬೆರುಲ್ಲ ಗೋಮೇಧಕ ವೈದೂರ್ಯ ಇವು ನಾಲ್ಕನೆಯ ಸಾಲಿನಲ್ಲಿ ಇದ್ದವು. ಇವು ಕೆತ್ತಲ್ಪಟ್ಟ ಚಿನ್ನ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್ರಿಸಿದವುಗಳ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 ಕಲ್ಲುಗಳು ಇಸ್ರಾಯೇಲ್ಯರ ಮಕ್ಕಳ ಹೆಸರುಗಳ ಪ್ರಕಾರ ಹನ್ನೆರಡಾಗಿ ಅವರ ಹೆಸರುಗಳಿಗನುಸಾರವಾಗಿ ಇದ್ದವು. ಒಂದೊಂ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ೊಂದು ಹೆಸರಾಗಿ ಹನ್ನೆರಡು ಕಲ್ಲುಗಳಿಗೋಸ್ಕರ ಮುದ್ರೆಗಳ ಹಾಗೆ ಕೆತ್ತಿದವುಗಳಾ 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ಎದೆಪದಕದ ಮೇಲಿರುವ ಕೊನೆಗಳಲ್ಲಿ ಶುದ್ಧ ಬಂಗಾರದಿಂದ ನೂಲಿನ ಹಾಗೆ ಹೆಣೆದಿರುವ ಸರಪಣಿಯನ್ನು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ರ್ತನು ಮೋಶೆಗೆ ಆಜ್ಞಾಪಿ ಸಿದ ಹಾಗೆಯೇ ಆ ಎದೆಪದಕವನ್ನು ಎಫೋದಿನ ವಿಚಿತ್ರವಾದ ನಡುಕಟ್ಟಿನ ಮೇಲೆ ಇರುವ ಹಾಗ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ಬಂಗಾರದ ಆ ಎರಡು ಜಡೆಗಳನ್ನು ಮಾಡಿ ಆ ಎರಡು ಉಂಗುರಗಳನ್ನು ಎದೆಪದಕದ ಎರಡು ಕೊನೆಗಳಲ್ಲಿ ಸೇ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 ಎರಡು ಹೆಣೆದ ಬಂಗಾರದ ಸರಪಣಿಗಳನ್ನು ಪದಕದ ಕೊನೆಗಳಲ್ಲಿರುವ ಎರಡು ಉಂಗುರಗಳಲ್ಲಿ ಸೇ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ದೆಪದಕವು ಎಫೋದನ್ನು ಬಿಟ್ಟು ಅಲ್ಲಾಡದ ಹಾಗೆ ಯೂ ಅದರ ಉಂಗುರಗಳ ಮೂಲಕವಾಗಿ ನೀಲಿ ನೂಲಿನಿಂದ ಎಫೋದಿನ ಉಂಗುರಗ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2026-07-25T20:11:03Z</dcterms:created>
  <dcterms:modified xsi:type="dcterms:W3CDTF">2026-07-25T20:11:03Z</dcterms:modified>
  <dc:title>யாத்திராகமம்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